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7.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2"/>
  </p:notesMasterIdLst>
  <p:handoutMasterIdLst>
    <p:handoutMasterId r:id="rId13"/>
  </p:handoutMasterIdLst>
  <p:sldIdLst>
    <p:sldId id="256" r:id="rId2"/>
    <p:sldId id="261" r:id="rId3"/>
    <p:sldId id="266" r:id="rId4"/>
    <p:sldId id="263" r:id="rId5"/>
    <p:sldId id="262" r:id="rId6"/>
    <p:sldId id="265" r:id="rId7"/>
    <p:sldId id="264" r:id="rId8"/>
    <p:sldId id="267" r:id="rId9"/>
    <p:sldId id="268" r:id="rId10"/>
    <p:sldId id="258"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clrMru>
    <a:srgbClr val="091C5F"/>
    <a:srgbClr val="0A237A"/>
    <a:srgbClr val="0000FF"/>
    <a:srgbClr val="545454"/>
    <a:srgbClr val="E37D16"/>
    <a:srgbClr val="E39E16"/>
    <a:srgbClr val="FF9E16"/>
    <a:srgbClr val="002463"/>
    <a:srgbClr val="16356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409" autoAdjust="0"/>
    <p:restoredTop sz="99617" autoAdjust="0"/>
  </p:normalViewPr>
  <p:slideViewPr>
    <p:cSldViewPr snapToGrid="0">
      <p:cViewPr varScale="1">
        <p:scale>
          <a:sx n="87" d="100"/>
          <a:sy n="87" d="100"/>
        </p:scale>
        <p:origin x="-1200" y="-72"/>
      </p:cViewPr>
      <p:guideLst>
        <p:guide orient="horz" pos="4137"/>
        <p:guide pos="5223"/>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100" d="100"/>
          <a:sy n="100" d="100"/>
        </p:scale>
        <p:origin x="-4592" y="-104"/>
      </p:cViewPr>
      <p:guideLst>
        <p:guide orient="horz" pos="2880"/>
        <p:guide pos="2160"/>
      </p:guideLst>
    </p:cSldViewPr>
  </p:notes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avis\Project\Stereo\Ground_Systems\Mission_Ops\Solar_Conjunction\Ephemerides\STEREO_Ahead%20Vectors%20and%20Angl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1693745732999702E-2"/>
          <c:y val="2.2491291527347586E-2"/>
          <c:w val="0.88700554631851281"/>
          <c:h val="0.92675950387147799"/>
        </c:manualLayout>
      </c:layout>
      <c:scatterChart>
        <c:scatterStyle val="lineMarker"/>
        <c:varyColors val="0"/>
        <c:ser>
          <c:idx val="2"/>
          <c:order val="2"/>
          <c:tx>
            <c:strRef>
              <c:f>'STEREO_Behind Vectors and Angle'!$G$1</c:f>
              <c:strCache>
                <c:ptCount val="1"/>
                <c:pt idx="0">
                  <c:v>SPE Angle (deg)</c:v>
                </c:pt>
              </c:strCache>
            </c:strRef>
          </c:tx>
          <c:spPr>
            <a:ln w="28575">
              <a:solidFill>
                <a:srgbClr val="9999FF"/>
              </a:solidFill>
            </a:ln>
          </c:spPr>
          <c:marker>
            <c:symbol val="none"/>
          </c:marker>
          <c:xVal>
            <c:numRef>
              <c:f>'STEREO_Behind Vectors and Angle'!$D$2:$D$663</c:f>
              <c:numCache>
                <c:formatCode>yyyy/m/d</c:formatCode>
                <c:ptCount val="662"/>
                <c:pt idx="0">
                  <c:v>41710</c:v>
                </c:pt>
                <c:pt idx="1">
                  <c:v>41711</c:v>
                </c:pt>
                <c:pt idx="2">
                  <c:v>41712</c:v>
                </c:pt>
                <c:pt idx="3">
                  <c:v>41713</c:v>
                </c:pt>
                <c:pt idx="4">
                  <c:v>41714</c:v>
                </c:pt>
                <c:pt idx="5">
                  <c:v>41715</c:v>
                </c:pt>
                <c:pt idx="6">
                  <c:v>41716</c:v>
                </c:pt>
                <c:pt idx="7">
                  <c:v>41717</c:v>
                </c:pt>
                <c:pt idx="8">
                  <c:v>41718</c:v>
                </c:pt>
                <c:pt idx="9">
                  <c:v>41719</c:v>
                </c:pt>
                <c:pt idx="10">
                  <c:v>41720</c:v>
                </c:pt>
                <c:pt idx="11">
                  <c:v>41721</c:v>
                </c:pt>
                <c:pt idx="12">
                  <c:v>41722</c:v>
                </c:pt>
                <c:pt idx="13">
                  <c:v>41723</c:v>
                </c:pt>
                <c:pt idx="14">
                  <c:v>41724</c:v>
                </c:pt>
                <c:pt idx="15">
                  <c:v>41725</c:v>
                </c:pt>
                <c:pt idx="16">
                  <c:v>41726</c:v>
                </c:pt>
                <c:pt idx="17">
                  <c:v>41727</c:v>
                </c:pt>
                <c:pt idx="18">
                  <c:v>41728</c:v>
                </c:pt>
                <c:pt idx="19">
                  <c:v>41729</c:v>
                </c:pt>
                <c:pt idx="20">
                  <c:v>41730</c:v>
                </c:pt>
                <c:pt idx="21">
                  <c:v>41731</c:v>
                </c:pt>
                <c:pt idx="22">
                  <c:v>41732</c:v>
                </c:pt>
                <c:pt idx="23">
                  <c:v>41733</c:v>
                </c:pt>
                <c:pt idx="24">
                  <c:v>41734</c:v>
                </c:pt>
                <c:pt idx="25">
                  <c:v>41735</c:v>
                </c:pt>
                <c:pt idx="26">
                  <c:v>41736</c:v>
                </c:pt>
                <c:pt idx="27">
                  <c:v>41737</c:v>
                </c:pt>
                <c:pt idx="28">
                  <c:v>41738</c:v>
                </c:pt>
                <c:pt idx="29">
                  <c:v>41739</c:v>
                </c:pt>
                <c:pt idx="30">
                  <c:v>41740</c:v>
                </c:pt>
                <c:pt idx="31">
                  <c:v>41741</c:v>
                </c:pt>
                <c:pt idx="32">
                  <c:v>41742</c:v>
                </c:pt>
                <c:pt idx="33">
                  <c:v>41743</c:v>
                </c:pt>
                <c:pt idx="34">
                  <c:v>41744</c:v>
                </c:pt>
                <c:pt idx="35">
                  <c:v>41745</c:v>
                </c:pt>
                <c:pt idx="36">
                  <c:v>41746</c:v>
                </c:pt>
                <c:pt idx="37">
                  <c:v>41747</c:v>
                </c:pt>
                <c:pt idx="38">
                  <c:v>41748</c:v>
                </c:pt>
                <c:pt idx="39">
                  <c:v>41749</c:v>
                </c:pt>
                <c:pt idx="40">
                  <c:v>41750</c:v>
                </c:pt>
                <c:pt idx="41">
                  <c:v>41751</c:v>
                </c:pt>
                <c:pt idx="42">
                  <c:v>41752</c:v>
                </c:pt>
                <c:pt idx="43">
                  <c:v>41753</c:v>
                </c:pt>
                <c:pt idx="44">
                  <c:v>41754</c:v>
                </c:pt>
                <c:pt idx="45">
                  <c:v>41755</c:v>
                </c:pt>
                <c:pt idx="46">
                  <c:v>41756</c:v>
                </c:pt>
                <c:pt idx="47">
                  <c:v>41757</c:v>
                </c:pt>
                <c:pt idx="48">
                  <c:v>41758</c:v>
                </c:pt>
                <c:pt idx="49">
                  <c:v>41759</c:v>
                </c:pt>
                <c:pt idx="50">
                  <c:v>41760</c:v>
                </c:pt>
                <c:pt idx="51">
                  <c:v>41761</c:v>
                </c:pt>
                <c:pt idx="52">
                  <c:v>41762</c:v>
                </c:pt>
                <c:pt idx="53">
                  <c:v>41763</c:v>
                </c:pt>
                <c:pt idx="54">
                  <c:v>41764</c:v>
                </c:pt>
                <c:pt idx="55">
                  <c:v>41765</c:v>
                </c:pt>
                <c:pt idx="56">
                  <c:v>41766</c:v>
                </c:pt>
                <c:pt idx="57">
                  <c:v>41767</c:v>
                </c:pt>
                <c:pt idx="58">
                  <c:v>41768</c:v>
                </c:pt>
                <c:pt idx="59">
                  <c:v>41769</c:v>
                </c:pt>
                <c:pt idx="60">
                  <c:v>41770</c:v>
                </c:pt>
                <c:pt idx="61">
                  <c:v>41771</c:v>
                </c:pt>
                <c:pt idx="62">
                  <c:v>41772</c:v>
                </c:pt>
                <c:pt idx="63">
                  <c:v>41773</c:v>
                </c:pt>
                <c:pt idx="64">
                  <c:v>41774</c:v>
                </c:pt>
                <c:pt idx="65">
                  <c:v>41775</c:v>
                </c:pt>
                <c:pt idx="66">
                  <c:v>41776</c:v>
                </c:pt>
                <c:pt idx="67">
                  <c:v>41777</c:v>
                </c:pt>
                <c:pt idx="68">
                  <c:v>41778</c:v>
                </c:pt>
                <c:pt idx="69">
                  <c:v>41779</c:v>
                </c:pt>
                <c:pt idx="70">
                  <c:v>41780</c:v>
                </c:pt>
                <c:pt idx="71">
                  <c:v>41781</c:v>
                </c:pt>
                <c:pt idx="72">
                  <c:v>41782</c:v>
                </c:pt>
                <c:pt idx="73">
                  <c:v>41783</c:v>
                </c:pt>
                <c:pt idx="74">
                  <c:v>41784</c:v>
                </c:pt>
                <c:pt idx="75">
                  <c:v>41785</c:v>
                </c:pt>
                <c:pt idx="76">
                  <c:v>41786</c:v>
                </c:pt>
                <c:pt idx="77">
                  <c:v>41787</c:v>
                </c:pt>
                <c:pt idx="78">
                  <c:v>41788</c:v>
                </c:pt>
                <c:pt idx="79">
                  <c:v>41789</c:v>
                </c:pt>
                <c:pt idx="80">
                  <c:v>41790</c:v>
                </c:pt>
                <c:pt idx="81">
                  <c:v>41791</c:v>
                </c:pt>
                <c:pt idx="82">
                  <c:v>41792</c:v>
                </c:pt>
                <c:pt idx="83">
                  <c:v>41793</c:v>
                </c:pt>
                <c:pt idx="84">
                  <c:v>41794</c:v>
                </c:pt>
                <c:pt idx="85">
                  <c:v>41795</c:v>
                </c:pt>
                <c:pt idx="86">
                  <c:v>41796</c:v>
                </c:pt>
                <c:pt idx="87">
                  <c:v>41797</c:v>
                </c:pt>
                <c:pt idx="88">
                  <c:v>41798</c:v>
                </c:pt>
                <c:pt idx="89">
                  <c:v>41799</c:v>
                </c:pt>
                <c:pt idx="90">
                  <c:v>41800</c:v>
                </c:pt>
                <c:pt idx="91">
                  <c:v>41801</c:v>
                </c:pt>
                <c:pt idx="92">
                  <c:v>41802</c:v>
                </c:pt>
                <c:pt idx="93">
                  <c:v>41803</c:v>
                </c:pt>
                <c:pt idx="94">
                  <c:v>41804</c:v>
                </c:pt>
                <c:pt idx="95">
                  <c:v>41805</c:v>
                </c:pt>
                <c:pt idx="96">
                  <c:v>41806</c:v>
                </c:pt>
                <c:pt idx="97">
                  <c:v>41807</c:v>
                </c:pt>
                <c:pt idx="98">
                  <c:v>41808</c:v>
                </c:pt>
                <c:pt idx="99">
                  <c:v>41809</c:v>
                </c:pt>
                <c:pt idx="100">
                  <c:v>41810</c:v>
                </c:pt>
                <c:pt idx="101">
                  <c:v>41811</c:v>
                </c:pt>
                <c:pt idx="102">
                  <c:v>41812</c:v>
                </c:pt>
                <c:pt idx="103">
                  <c:v>41813</c:v>
                </c:pt>
                <c:pt idx="104">
                  <c:v>41814</c:v>
                </c:pt>
                <c:pt idx="105">
                  <c:v>41815</c:v>
                </c:pt>
                <c:pt idx="106">
                  <c:v>41816</c:v>
                </c:pt>
                <c:pt idx="107">
                  <c:v>41817</c:v>
                </c:pt>
                <c:pt idx="108">
                  <c:v>41818</c:v>
                </c:pt>
                <c:pt idx="109">
                  <c:v>41819</c:v>
                </c:pt>
                <c:pt idx="110">
                  <c:v>41820</c:v>
                </c:pt>
                <c:pt idx="111">
                  <c:v>41821</c:v>
                </c:pt>
                <c:pt idx="112">
                  <c:v>41822</c:v>
                </c:pt>
                <c:pt idx="113">
                  <c:v>41823</c:v>
                </c:pt>
                <c:pt idx="114">
                  <c:v>41824</c:v>
                </c:pt>
                <c:pt idx="115">
                  <c:v>41825</c:v>
                </c:pt>
                <c:pt idx="116">
                  <c:v>41826</c:v>
                </c:pt>
                <c:pt idx="117">
                  <c:v>41827</c:v>
                </c:pt>
                <c:pt idx="118">
                  <c:v>41828</c:v>
                </c:pt>
                <c:pt idx="119">
                  <c:v>41829</c:v>
                </c:pt>
                <c:pt idx="120">
                  <c:v>41830</c:v>
                </c:pt>
                <c:pt idx="121">
                  <c:v>41831</c:v>
                </c:pt>
                <c:pt idx="122">
                  <c:v>41832</c:v>
                </c:pt>
                <c:pt idx="123">
                  <c:v>41833</c:v>
                </c:pt>
                <c:pt idx="124">
                  <c:v>41834</c:v>
                </c:pt>
                <c:pt idx="125">
                  <c:v>41835</c:v>
                </c:pt>
                <c:pt idx="126">
                  <c:v>41836</c:v>
                </c:pt>
                <c:pt idx="127">
                  <c:v>41837</c:v>
                </c:pt>
                <c:pt idx="128">
                  <c:v>41838</c:v>
                </c:pt>
                <c:pt idx="129">
                  <c:v>41839</c:v>
                </c:pt>
                <c:pt idx="130">
                  <c:v>41840</c:v>
                </c:pt>
                <c:pt idx="131">
                  <c:v>41841</c:v>
                </c:pt>
                <c:pt idx="132">
                  <c:v>41842</c:v>
                </c:pt>
                <c:pt idx="133">
                  <c:v>41843</c:v>
                </c:pt>
                <c:pt idx="134">
                  <c:v>41844</c:v>
                </c:pt>
                <c:pt idx="135">
                  <c:v>41845</c:v>
                </c:pt>
                <c:pt idx="136">
                  <c:v>41846</c:v>
                </c:pt>
                <c:pt idx="137">
                  <c:v>41847</c:v>
                </c:pt>
                <c:pt idx="138">
                  <c:v>41848</c:v>
                </c:pt>
                <c:pt idx="139">
                  <c:v>41849</c:v>
                </c:pt>
                <c:pt idx="140">
                  <c:v>41850</c:v>
                </c:pt>
                <c:pt idx="141">
                  <c:v>41851</c:v>
                </c:pt>
                <c:pt idx="142">
                  <c:v>41852</c:v>
                </c:pt>
                <c:pt idx="143">
                  <c:v>41853</c:v>
                </c:pt>
                <c:pt idx="144">
                  <c:v>41854</c:v>
                </c:pt>
                <c:pt idx="145">
                  <c:v>41855</c:v>
                </c:pt>
                <c:pt idx="146">
                  <c:v>41856</c:v>
                </c:pt>
                <c:pt idx="147">
                  <c:v>41857</c:v>
                </c:pt>
                <c:pt idx="148">
                  <c:v>41858</c:v>
                </c:pt>
                <c:pt idx="149">
                  <c:v>41859</c:v>
                </c:pt>
                <c:pt idx="150">
                  <c:v>41860</c:v>
                </c:pt>
                <c:pt idx="151">
                  <c:v>41861</c:v>
                </c:pt>
                <c:pt idx="152">
                  <c:v>41862</c:v>
                </c:pt>
                <c:pt idx="153">
                  <c:v>41863</c:v>
                </c:pt>
                <c:pt idx="154">
                  <c:v>41864</c:v>
                </c:pt>
                <c:pt idx="155">
                  <c:v>41865</c:v>
                </c:pt>
                <c:pt idx="156">
                  <c:v>41866</c:v>
                </c:pt>
                <c:pt idx="157">
                  <c:v>41867</c:v>
                </c:pt>
                <c:pt idx="158">
                  <c:v>41868</c:v>
                </c:pt>
                <c:pt idx="159">
                  <c:v>41869</c:v>
                </c:pt>
                <c:pt idx="160">
                  <c:v>41870</c:v>
                </c:pt>
                <c:pt idx="161">
                  <c:v>41871</c:v>
                </c:pt>
                <c:pt idx="162">
                  <c:v>41872</c:v>
                </c:pt>
                <c:pt idx="163">
                  <c:v>41873</c:v>
                </c:pt>
                <c:pt idx="164">
                  <c:v>41874</c:v>
                </c:pt>
                <c:pt idx="165">
                  <c:v>41875</c:v>
                </c:pt>
                <c:pt idx="166">
                  <c:v>41876</c:v>
                </c:pt>
                <c:pt idx="167">
                  <c:v>41877</c:v>
                </c:pt>
                <c:pt idx="168">
                  <c:v>41878</c:v>
                </c:pt>
                <c:pt idx="169">
                  <c:v>41879</c:v>
                </c:pt>
                <c:pt idx="170">
                  <c:v>41880</c:v>
                </c:pt>
                <c:pt idx="171">
                  <c:v>41881</c:v>
                </c:pt>
                <c:pt idx="172">
                  <c:v>41882</c:v>
                </c:pt>
                <c:pt idx="173">
                  <c:v>41883</c:v>
                </c:pt>
                <c:pt idx="174">
                  <c:v>41884</c:v>
                </c:pt>
                <c:pt idx="175">
                  <c:v>41885</c:v>
                </c:pt>
                <c:pt idx="176">
                  <c:v>41886</c:v>
                </c:pt>
                <c:pt idx="177">
                  <c:v>41887</c:v>
                </c:pt>
                <c:pt idx="178">
                  <c:v>41888</c:v>
                </c:pt>
                <c:pt idx="179">
                  <c:v>41889</c:v>
                </c:pt>
                <c:pt idx="180">
                  <c:v>41890</c:v>
                </c:pt>
                <c:pt idx="181">
                  <c:v>41891</c:v>
                </c:pt>
                <c:pt idx="182">
                  <c:v>41892</c:v>
                </c:pt>
                <c:pt idx="183">
                  <c:v>41893</c:v>
                </c:pt>
                <c:pt idx="184">
                  <c:v>41894</c:v>
                </c:pt>
                <c:pt idx="185">
                  <c:v>41895</c:v>
                </c:pt>
                <c:pt idx="186">
                  <c:v>41896</c:v>
                </c:pt>
                <c:pt idx="187">
                  <c:v>41897</c:v>
                </c:pt>
                <c:pt idx="188">
                  <c:v>41898</c:v>
                </c:pt>
                <c:pt idx="189">
                  <c:v>41899</c:v>
                </c:pt>
                <c:pt idx="190">
                  <c:v>41900</c:v>
                </c:pt>
                <c:pt idx="191">
                  <c:v>41901</c:v>
                </c:pt>
                <c:pt idx="192">
                  <c:v>41902</c:v>
                </c:pt>
                <c:pt idx="193">
                  <c:v>41903</c:v>
                </c:pt>
                <c:pt idx="194">
                  <c:v>41904</c:v>
                </c:pt>
                <c:pt idx="195">
                  <c:v>41905</c:v>
                </c:pt>
                <c:pt idx="196">
                  <c:v>41906</c:v>
                </c:pt>
                <c:pt idx="197">
                  <c:v>41907</c:v>
                </c:pt>
                <c:pt idx="198">
                  <c:v>41908</c:v>
                </c:pt>
                <c:pt idx="199">
                  <c:v>41909</c:v>
                </c:pt>
                <c:pt idx="200">
                  <c:v>41910</c:v>
                </c:pt>
                <c:pt idx="201">
                  <c:v>41911</c:v>
                </c:pt>
                <c:pt idx="202">
                  <c:v>41912</c:v>
                </c:pt>
                <c:pt idx="203">
                  <c:v>41913</c:v>
                </c:pt>
                <c:pt idx="204">
                  <c:v>41914</c:v>
                </c:pt>
                <c:pt idx="205">
                  <c:v>41915</c:v>
                </c:pt>
                <c:pt idx="206">
                  <c:v>41916</c:v>
                </c:pt>
                <c:pt idx="207">
                  <c:v>41917</c:v>
                </c:pt>
                <c:pt idx="208">
                  <c:v>41918</c:v>
                </c:pt>
                <c:pt idx="209">
                  <c:v>41919</c:v>
                </c:pt>
                <c:pt idx="210">
                  <c:v>41920</c:v>
                </c:pt>
                <c:pt idx="211">
                  <c:v>41921</c:v>
                </c:pt>
                <c:pt idx="212">
                  <c:v>41922</c:v>
                </c:pt>
                <c:pt idx="213">
                  <c:v>41923</c:v>
                </c:pt>
                <c:pt idx="214">
                  <c:v>41924</c:v>
                </c:pt>
                <c:pt idx="215">
                  <c:v>41925</c:v>
                </c:pt>
                <c:pt idx="216">
                  <c:v>41926</c:v>
                </c:pt>
                <c:pt idx="217">
                  <c:v>41927</c:v>
                </c:pt>
                <c:pt idx="218">
                  <c:v>41928</c:v>
                </c:pt>
                <c:pt idx="219">
                  <c:v>41929</c:v>
                </c:pt>
                <c:pt idx="220">
                  <c:v>41930</c:v>
                </c:pt>
                <c:pt idx="221">
                  <c:v>41931</c:v>
                </c:pt>
                <c:pt idx="222">
                  <c:v>41932</c:v>
                </c:pt>
                <c:pt idx="223">
                  <c:v>41933</c:v>
                </c:pt>
                <c:pt idx="224">
                  <c:v>41934</c:v>
                </c:pt>
                <c:pt idx="225">
                  <c:v>41935</c:v>
                </c:pt>
                <c:pt idx="226">
                  <c:v>41936</c:v>
                </c:pt>
                <c:pt idx="227">
                  <c:v>41937</c:v>
                </c:pt>
                <c:pt idx="228">
                  <c:v>41938</c:v>
                </c:pt>
                <c:pt idx="229">
                  <c:v>41939</c:v>
                </c:pt>
                <c:pt idx="230">
                  <c:v>41940</c:v>
                </c:pt>
                <c:pt idx="231">
                  <c:v>41941</c:v>
                </c:pt>
                <c:pt idx="232">
                  <c:v>41942</c:v>
                </c:pt>
                <c:pt idx="233">
                  <c:v>41943</c:v>
                </c:pt>
                <c:pt idx="234">
                  <c:v>41944</c:v>
                </c:pt>
                <c:pt idx="235">
                  <c:v>41945</c:v>
                </c:pt>
                <c:pt idx="236">
                  <c:v>41946</c:v>
                </c:pt>
                <c:pt idx="237">
                  <c:v>41947</c:v>
                </c:pt>
                <c:pt idx="238">
                  <c:v>41948</c:v>
                </c:pt>
                <c:pt idx="239">
                  <c:v>41949</c:v>
                </c:pt>
                <c:pt idx="240">
                  <c:v>41950</c:v>
                </c:pt>
                <c:pt idx="241">
                  <c:v>41951</c:v>
                </c:pt>
                <c:pt idx="242">
                  <c:v>41952</c:v>
                </c:pt>
                <c:pt idx="243">
                  <c:v>41953</c:v>
                </c:pt>
                <c:pt idx="244">
                  <c:v>41954</c:v>
                </c:pt>
                <c:pt idx="245">
                  <c:v>41955</c:v>
                </c:pt>
                <c:pt idx="246">
                  <c:v>41956</c:v>
                </c:pt>
                <c:pt idx="247">
                  <c:v>41957</c:v>
                </c:pt>
                <c:pt idx="248">
                  <c:v>41958</c:v>
                </c:pt>
                <c:pt idx="249">
                  <c:v>41959</c:v>
                </c:pt>
                <c:pt idx="250">
                  <c:v>41960</c:v>
                </c:pt>
                <c:pt idx="251">
                  <c:v>41961</c:v>
                </c:pt>
                <c:pt idx="252">
                  <c:v>41962</c:v>
                </c:pt>
                <c:pt idx="253">
                  <c:v>41963</c:v>
                </c:pt>
                <c:pt idx="254">
                  <c:v>41964</c:v>
                </c:pt>
                <c:pt idx="255">
                  <c:v>41965</c:v>
                </c:pt>
                <c:pt idx="256">
                  <c:v>41966</c:v>
                </c:pt>
                <c:pt idx="257">
                  <c:v>41967</c:v>
                </c:pt>
                <c:pt idx="258">
                  <c:v>41968</c:v>
                </c:pt>
                <c:pt idx="259">
                  <c:v>41969</c:v>
                </c:pt>
                <c:pt idx="260">
                  <c:v>41970</c:v>
                </c:pt>
                <c:pt idx="261">
                  <c:v>41971</c:v>
                </c:pt>
                <c:pt idx="262">
                  <c:v>41972</c:v>
                </c:pt>
                <c:pt idx="263">
                  <c:v>41973</c:v>
                </c:pt>
                <c:pt idx="264">
                  <c:v>41974</c:v>
                </c:pt>
                <c:pt idx="265">
                  <c:v>41975</c:v>
                </c:pt>
                <c:pt idx="266">
                  <c:v>41976</c:v>
                </c:pt>
                <c:pt idx="267">
                  <c:v>41977</c:v>
                </c:pt>
                <c:pt idx="268">
                  <c:v>41978</c:v>
                </c:pt>
                <c:pt idx="269">
                  <c:v>41979</c:v>
                </c:pt>
                <c:pt idx="270">
                  <c:v>41980</c:v>
                </c:pt>
                <c:pt idx="271">
                  <c:v>41981</c:v>
                </c:pt>
                <c:pt idx="272">
                  <c:v>41982</c:v>
                </c:pt>
                <c:pt idx="273">
                  <c:v>41983</c:v>
                </c:pt>
                <c:pt idx="274">
                  <c:v>41984</c:v>
                </c:pt>
                <c:pt idx="275">
                  <c:v>41985</c:v>
                </c:pt>
                <c:pt idx="276">
                  <c:v>41986</c:v>
                </c:pt>
                <c:pt idx="277">
                  <c:v>41987</c:v>
                </c:pt>
                <c:pt idx="278">
                  <c:v>41988</c:v>
                </c:pt>
                <c:pt idx="279">
                  <c:v>41989</c:v>
                </c:pt>
                <c:pt idx="280">
                  <c:v>41990</c:v>
                </c:pt>
                <c:pt idx="281">
                  <c:v>41991</c:v>
                </c:pt>
                <c:pt idx="282">
                  <c:v>41992</c:v>
                </c:pt>
                <c:pt idx="283">
                  <c:v>41993</c:v>
                </c:pt>
                <c:pt idx="284">
                  <c:v>41994</c:v>
                </c:pt>
                <c:pt idx="285">
                  <c:v>41995</c:v>
                </c:pt>
                <c:pt idx="286">
                  <c:v>41996</c:v>
                </c:pt>
                <c:pt idx="287">
                  <c:v>41997</c:v>
                </c:pt>
                <c:pt idx="288">
                  <c:v>41998</c:v>
                </c:pt>
                <c:pt idx="289">
                  <c:v>41999</c:v>
                </c:pt>
                <c:pt idx="290">
                  <c:v>42000</c:v>
                </c:pt>
                <c:pt idx="291">
                  <c:v>42001</c:v>
                </c:pt>
                <c:pt idx="292">
                  <c:v>42002</c:v>
                </c:pt>
                <c:pt idx="293">
                  <c:v>42003</c:v>
                </c:pt>
                <c:pt idx="294">
                  <c:v>42004</c:v>
                </c:pt>
                <c:pt idx="295">
                  <c:v>42005</c:v>
                </c:pt>
                <c:pt idx="296">
                  <c:v>42006</c:v>
                </c:pt>
                <c:pt idx="297">
                  <c:v>42007</c:v>
                </c:pt>
                <c:pt idx="298">
                  <c:v>42008</c:v>
                </c:pt>
                <c:pt idx="299">
                  <c:v>42009</c:v>
                </c:pt>
                <c:pt idx="300">
                  <c:v>42010</c:v>
                </c:pt>
                <c:pt idx="301">
                  <c:v>42011</c:v>
                </c:pt>
                <c:pt idx="302">
                  <c:v>42012</c:v>
                </c:pt>
                <c:pt idx="303">
                  <c:v>42013</c:v>
                </c:pt>
                <c:pt idx="304">
                  <c:v>42014</c:v>
                </c:pt>
                <c:pt idx="305">
                  <c:v>42015</c:v>
                </c:pt>
                <c:pt idx="306">
                  <c:v>42016</c:v>
                </c:pt>
                <c:pt idx="307">
                  <c:v>42017</c:v>
                </c:pt>
                <c:pt idx="308">
                  <c:v>42018</c:v>
                </c:pt>
                <c:pt idx="309">
                  <c:v>42019</c:v>
                </c:pt>
                <c:pt idx="310">
                  <c:v>42020</c:v>
                </c:pt>
                <c:pt idx="311">
                  <c:v>42021</c:v>
                </c:pt>
                <c:pt idx="312">
                  <c:v>42022</c:v>
                </c:pt>
                <c:pt idx="313">
                  <c:v>42023</c:v>
                </c:pt>
                <c:pt idx="314">
                  <c:v>42024</c:v>
                </c:pt>
                <c:pt idx="315">
                  <c:v>42025</c:v>
                </c:pt>
                <c:pt idx="316">
                  <c:v>42026</c:v>
                </c:pt>
                <c:pt idx="317">
                  <c:v>42027</c:v>
                </c:pt>
                <c:pt idx="318">
                  <c:v>42028</c:v>
                </c:pt>
                <c:pt idx="319">
                  <c:v>42029</c:v>
                </c:pt>
                <c:pt idx="320">
                  <c:v>42030</c:v>
                </c:pt>
                <c:pt idx="321">
                  <c:v>42031</c:v>
                </c:pt>
                <c:pt idx="322">
                  <c:v>42032</c:v>
                </c:pt>
                <c:pt idx="323">
                  <c:v>42033</c:v>
                </c:pt>
                <c:pt idx="324">
                  <c:v>42034</c:v>
                </c:pt>
                <c:pt idx="325">
                  <c:v>42035</c:v>
                </c:pt>
                <c:pt idx="326">
                  <c:v>42036</c:v>
                </c:pt>
                <c:pt idx="327">
                  <c:v>42037</c:v>
                </c:pt>
                <c:pt idx="328">
                  <c:v>42038</c:v>
                </c:pt>
                <c:pt idx="329">
                  <c:v>42039</c:v>
                </c:pt>
                <c:pt idx="330">
                  <c:v>42040</c:v>
                </c:pt>
                <c:pt idx="331">
                  <c:v>42041</c:v>
                </c:pt>
                <c:pt idx="332">
                  <c:v>42042</c:v>
                </c:pt>
                <c:pt idx="333">
                  <c:v>42043</c:v>
                </c:pt>
                <c:pt idx="334">
                  <c:v>42044</c:v>
                </c:pt>
                <c:pt idx="335">
                  <c:v>42045</c:v>
                </c:pt>
                <c:pt idx="336">
                  <c:v>42046</c:v>
                </c:pt>
                <c:pt idx="337">
                  <c:v>42047</c:v>
                </c:pt>
                <c:pt idx="338">
                  <c:v>42048</c:v>
                </c:pt>
                <c:pt idx="339">
                  <c:v>42049</c:v>
                </c:pt>
                <c:pt idx="340">
                  <c:v>42050</c:v>
                </c:pt>
                <c:pt idx="341">
                  <c:v>42051</c:v>
                </c:pt>
                <c:pt idx="342">
                  <c:v>42052</c:v>
                </c:pt>
                <c:pt idx="343">
                  <c:v>42053</c:v>
                </c:pt>
                <c:pt idx="344">
                  <c:v>42054</c:v>
                </c:pt>
                <c:pt idx="345">
                  <c:v>42055</c:v>
                </c:pt>
                <c:pt idx="346">
                  <c:v>42056</c:v>
                </c:pt>
                <c:pt idx="347">
                  <c:v>42057</c:v>
                </c:pt>
                <c:pt idx="348">
                  <c:v>42058</c:v>
                </c:pt>
                <c:pt idx="349">
                  <c:v>42059</c:v>
                </c:pt>
                <c:pt idx="350">
                  <c:v>42060</c:v>
                </c:pt>
                <c:pt idx="351">
                  <c:v>42061</c:v>
                </c:pt>
                <c:pt idx="352">
                  <c:v>42062</c:v>
                </c:pt>
                <c:pt idx="353">
                  <c:v>42063</c:v>
                </c:pt>
                <c:pt idx="354">
                  <c:v>42064</c:v>
                </c:pt>
                <c:pt idx="355">
                  <c:v>42065</c:v>
                </c:pt>
                <c:pt idx="356">
                  <c:v>42066</c:v>
                </c:pt>
                <c:pt idx="357">
                  <c:v>42067</c:v>
                </c:pt>
                <c:pt idx="358">
                  <c:v>42068</c:v>
                </c:pt>
                <c:pt idx="359">
                  <c:v>42069</c:v>
                </c:pt>
                <c:pt idx="360">
                  <c:v>42070</c:v>
                </c:pt>
                <c:pt idx="361">
                  <c:v>42071</c:v>
                </c:pt>
                <c:pt idx="362">
                  <c:v>42072</c:v>
                </c:pt>
                <c:pt idx="363">
                  <c:v>42073</c:v>
                </c:pt>
                <c:pt idx="364">
                  <c:v>42074</c:v>
                </c:pt>
                <c:pt idx="365">
                  <c:v>42075</c:v>
                </c:pt>
                <c:pt idx="366">
                  <c:v>42076</c:v>
                </c:pt>
                <c:pt idx="367">
                  <c:v>42077</c:v>
                </c:pt>
                <c:pt idx="368">
                  <c:v>42078</c:v>
                </c:pt>
                <c:pt idx="369">
                  <c:v>42079</c:v>
                </c:pt>
                <c:pt idx="370">
                  <c:v>42080</c:v>
                </c:pt>
                <c:pt idx="371">
                  <c:v>42081</c:v>
                </c:pt>
                <c:pt idx="372">
                  <c:v>42082</c:v>
                </c:pt>
                <c:pt idx="373">
                  <c:v>42083</c:v>
                </c:pt>
                <c:pt idx="374">
                  <c:v>42084</c:v>
                </c:pt>
                <c:pt idx="375">
                  <c:v>42085</c:v>
                </c:pt>
                <c:pt idx="376">
                  <c:v>42086</c:v>
                </c:pt>
                <c:pt idx="377">
                  <c:v>42087</c:v>
                </c:pt>
                <c:pt idx="378">
                  <c:v>42088</c:v>
                </c:pt>
                <c:pt idx="379">
                  <c:v>42089</c:v>
                </c:pt>
                <c:pt idx="380">
                  <c:v>42090</c:v>
                </c:pt>
                <c:pt idx="381">
                  <c:v>42091</c:v>
                </c:pt>
                <c:pt idx="382">
                  <c:v>42092</c:v>
                </c:pt>
                <c:pt idx="383">
                  <c:v>42093</c:v>
                </c:pt>
                <c:pt idx="384">
                  <c:v>42094</c:v>
                </c:pt>
                <c:pt idx="385">
                  <c:v>42095</c:v>
                </c:pt>
                <c:pt idx="386">
                  <c:v>42096</c:v>
                </c:pt>
                <c:pt idx="387">
                  <c:v>42097</c:v>
                </c:pt>
                <c:pt idx="388">
                  <c:v>42098</c:v>
                </c:pt>
                <c:pt idx="389">
                  <c:v>42099</c:v>
                </c:pt>
                <c:pt idx="390">
                  <c:v>42100</c:v>
                </c:pt>
                <c:pt idx="391">
                  <c:v>42101</c:v>
                </c:pt>
                <c:pt idx="392">
                  <c:v>42102</c:v>
                </c:pt>
                <c:pt idx="393">
                  <c:v>42103</c:v>
                </c:pt>
                <c:pt idx="394">
                  <c:v>42104</c:v>
                </c:pt>
                <c:pt idx="395">
                  <c:v>42105</c:v>
                </c:pt>
                <c:pt idx="396">
                  <c:v>42106</c:v>
                </c:pt>
                <c:pt idx="397">
                  <c:v>42107</c:v>
                </c:pt>
                <c:pt idx="398">
                  <c:v>42108</c:v>
                </c:pt>
                <c:pt idx="399">
                  <c:v>42109</c:v>
                </c:pt>
                <c:pt idx="400">
                  <c:v>42110</c:v>
                </c:pt>
                <c:pt idx="401">
                  <c:v>42111</c:v>
                </c:pt>
                <c:pt idx="402">
                  <c:v>42112</c:v>
                </c:pt>
                <c:pt idx="403">
                  <c:v>42113</c:v>
                </c:pt>
                <c:pt idx="404">
                  <c:v>42114</c:v>
                </c:pt>
                <c:pt idx="405">
                  <c:v>42115</c:v>
                </c:pt>
                <c:pt idx="406">
                  <c:v>42116</c:v>
                </c:pt>
                <c:pt idx="407">
                  <c:v>42117</c:v>
                </c:pt>
                <c:pt idx="408">
                  <c:v>42118</c:v>
                </c:pt>
                <c:pt idx="409">
                  <c:v>42119</c:v>
                </c:pt>
                <c:pt idx="410">
                  <c:v>42120</c:v>
                </c:pt>
                <c:pt idx="411">
                  <c:v>42121</c:v>
                </c:pt>
                <c:pt idx="412">
                  <c:v>42122</c:v>
                </c:pt>
                <c:pt idx="413">
                  <c:v>42123</c:v>
                </c:pt>
                <c:pt idx="414">
                  <c:v>42124</c:v>
                </c:pt>
                <c:pt idx="415">
                  <c:v>42125</c:v>
                </c:pt>
                <c:pt idx="416">
                  <c:v>42126</c:v>
                </c:pt>
                <c:pt idx="417">
                  <c:v>42127</c:v>
                </c:pt>
                <c:pt idx="418">
                  <c:v>42128</c:v>
                </c:pt>
                <c:pt idx="419">
                  <c:v>42129</c:v>
                </c:pt>
                <c:pt idx="420">
                  <c:v>42130</c:v>
                </c:pt>
                <c:pt idx="421">
                  <c:v>42131</c:v>
                </c:pt>
                <c:pt idx="422">
                  <c:v>42132</c:v>
                </c:pt>
                <c:pt idx="423">
                  <c:v>42133</c:v>
                </c:pt>
                <c:pt idx="424">
                  <c:v>42134</c:v>
                </c:pt>
                <c:pt idx="425">
                  <c:v>42135</c:v>
                </c:pt>
                <c:pt idx="426">
                  <c:v>42136</c:v>
                </c:pt>
                <c:pt idx="427">
                  <c:v>42137</c:v>
                </c:pt>
                <c:pt idx="428">
                  <c:v>42138</c:v>
                </c:pt>
                <c:pt idx="429">
                  <c:v>42139</c:v>
                </c:pt>
                <c:pt idx="430">
                  <c:v>42140</c:v>
                </c:pt>
                <c:pt idx="431">
                  <c:v>42141</c:v>
                </c:pt>
                <c:pt idx="432">
                  <c:v>42142</c:v>
                </c:pt>
                <c:pt idx="433">
                  <c:v>42143</c:v>
                </c:pt>
                <c:pt idx="434">
                  <c:v>42144</c:v>
                </c:pt>
                <c:pt idx="435">
                  <c:v>42145</c:v>
                </c:pt>
                <c:pt idx="436">
                  <c:v>42146</c:v>
                </c:pt>
                <c:pt idx="437">
                  <c:v>42147</c:v>
                </c:pt>
                <c:pt idx="438">
                  <c:v>42148</c:v>
                </c:pt>
                <c:pt idx="439">
                  <c:v>42149</c:v>
                </c:pt>
                <c:pt idx="440">
                  <c:v>42150</c:v>
                </c:pt>
                <c:pt idx="441">
                  <c:v>42151</c:v>
                </c:pt>
                <c:pt idx="442">
                  <c:v>42152</c:v>
                </c:pt>
                <c:pt idx="443">
                  <c:v>42153</c:v>
                </c:pt>
                <c:pt idx="444">
                  <c:v>42154</c:v>
                </c:pt>
                <c:pt idx="445">
                  <c:v>42155</c:v>
                </c:pt>
                <c:pt idx="446">
                  <c:v>42156</c:v>
                </c:pt>
                <c:pt idx="447">
                  <c:v>42157</c:v>
                </c:pt>
                <c:pt idx="448">
                  <c:v>42158</c:v>
                </c:pt>
                <c:pt idx="449">
                  <c:v>42159</c:v>
                </c:pt>
                <c:pt idx="450">
                  <c:v>42160</c:v>
                </c:pt>
                <c:pt idx="451">
                  <c:v>42161</c:v>
                </c:pt>
                <c:pt idx="452">
                  <c:v>42162</c:v>
                </c:pt>
                <c:pt idx="453">
                  <c:v>42163</c:v>
                </c:pt>
                <c:pt idx="454">
                  <c:v>42164</c:v>
                </c:pt>
                <c:pt idx="455">
                  <c:v>42165</c:v>
                </c:pt>
                <c:pt idx="456">
                  <c:v>42166</c:v>
                </c:pt>
                <c:pt idx="457">
                  <c:v>42167</c:v>
                </c:pt>
                <c:pt idx="458">
                  <c:v>42168</c:v>
                </c:pt>
                <c:pt idx="459">
                  <c:v>42169</c:v>
                </c:pt>
                <c:pt idx="460">
                  <c:v>42170</c:v>
                </c:pt>
                <c:pt idx="461">
                  <c:v>42171</c:v>
                </c:pt>
                <c:pt idx="462">
                  <c:v>42172</c:v>
                </c:pt>
                <c:pt idx="463">
                  <c:v>42173</c:v>
                </c:pt>
                <c:pt idx="464">
                  <c:v>42174</c:v>
                </c:pt>
                <c:pt idx="465">
                  <c:v>42175</c:v>
                </c:pt>
                <c:pt idx="466">
                  <c:v>42176</c:v>
                </c:pt>
                <c:pt idx="467">
                  <c:v>42177</c:v>
                </c:pt>
                <c:pt idx="468">
                  <c:v>42178</c:v>
                </c:pt>
                <c:pt idx="469">
                  <c:v>42179</c:v>
                </c:pt>
                <c:pt idx="470">
                  <c:v>42180</c:v>
                </c:pt>
                <c:pt idx="471">
                  <c:v>42181</c:v>
                </c:pt>
                <c:pt idx="472">
                  <c:v>42182</c:v>
                </c:pt>
                <c:pt idx="473">
                  <c:v>42183</c:v>
                </c:pt>
                <c:pt idx="474">
                  <c:v>42184</c:v>
                </c:pt>
                <c:pt idx="475">
                  <c:v>42185</c:v>
                </c:pt>
                <c:pt idx="476">
                  <c:v>42186</c:v>
                </c:pt>
                <c:pt idx="477">
                  <c:v>42187</c:v>
                </c:pt>
                <c:pt idx="478">
                  <c:v>42188</c:v>
                </c:pt>
                <c:pt idx="479">
                  <c:v>42189</c:v>
                </c:pt>
                <c:pt idx="480">
                  <c:v>42190</c:v>
                </c:pt>
                <c:pt idx="481">
                  <c:v>42191</c:v>
                </c:pt>
                <c:pt idx="482">
                  <c:v>42192</c:v>
                </c:pt>
                <c:pt idx="483">
                  <c:v>42193</c:v>
                </c:pt>
                <c:pt idx="484">
                  <c:v>42194</c:v>
                </c:pt>
                <c:pt idx="485">
                  <c:v>42195</c:v>
                </c:pt>
                <c:pt idx="486">
                  <c:v>42196</c:v>
                </c:pt>
                <c:pt idx="487">
                  <c:v>42197</c:v>
                </c:pt>
                <c:pt idx="488">
                  <c:v>42198</c:v>
                </c:pt>
                <c:pt idx="489">
                  <c:v>42199</c:v>
                </c:pt>
                <c:pt idx="490">
                  <c:v>42200</c:v>
                </c:pt>
                <c:pt idx="491">
                  <c:v>42201</c:v>
                </c:pt>
                <c:pt idx="492">
                  <c:v>42202</c:v>
                </c:pt>
                <c:pt idx="493">
                  <c:v>42203</c:v>
                </c:pt>
                <c:pt idx="494">
                  <c:v>42204</c:v>
                </c:pt>
                <c:pt idx="495">
                  <c:v>42205</c:v>
                </c:pt>
                <c:pt idx="496">
                  <c:v>42206</c:v>
                </c:pt>
                <c:pt idx="497">
                  <c:v>42207</c:v>
                </c:pt>
                <c:pt idx="498">
                  <c:v>42208</c:v>
                </c:pt>
                <c:pt idx="499">
                  <c:v>42209</c:v>
                </c:pt>
                <c:pt idx="500">
                  <c:v>42210</c:v>
                </c:pt>
                <c:pt idx="501">
                  <c:v>42211</c:v>
                </c:pt>
                <c:pt idx="502">
                  <c:v>42212</c:v>
                </c:pt>
                <c:pt idx="503">
                  <c:v>42213</c:v>
                </c:pt>
                <c:pt idx="504">
                  <c:v>42214</c:v>
                </c:pt>
                <c:pt idx="505">
                  <c:v>42215</c:v>
                </c:pt>
                <c:pt idx="506">
                  <c:v>42216</c:v>
                </c:pt>
                <c:pt idx="507">
                  <c:v>42217</c:v>
                </c:pt>
                <c:pt idx="508">
                  <c:v>42218</c:v>
                </c:pt>
                <c:pt idx="509">
                  <c:v>42219</c:v>
                </c:pt>
                <c:pt idx="510">
                  <c:v>42220</c:v>
                </c:pt>
                <c:pt idx="511">
                  <c:v>42221</c:v>
                </c:pt>
                <c:pt idx="512">
                  <c:v>42222</c:v>
                </c:pt>
                <c:pt idx="513">
                  <c:v>42223</c:v>
                </c:pt>
                <c:pt idx="514">
                  <c:v>42224</c:v>
                </c:pt>
                <c:pt idx="515">
                  <c:v>42225</c:v>
                </c:pt>
                <c:pt idx="516">
                  <c:v>42226</c:v>
                </c:pt>
                <c:pt idx="517">
                  <c:v>42227</c:v>
                </c:pt>
                <c:pt idx="518">
                  <c:v>42228</c:v>
                </c:pt>
                <c:pt idx="519">
                  <c:v>42229</c:v>
                </c:pt>
                <c:pt idx="520">
                  <c:v>42230</c:v>
                </c:pt>
                <c:pt idx="521">
                  <c:v>42231</c:v>
                </c:pt>
                <c:pt idx="522">
                  <c:v>42232</c:v>
                </c:pt>
                <c:pt idx="523">
                  <c:v>42233</c:v>
                </c:pt>
                <c:pt idx="524">
                  <c:v>42234</c:v>
                </c:pt>
                <c:pt idx="525">
                  <c:v>42235</c:v>
                </c:pt>
                <c:pt idx="526">
                  <c:v>42236</c:v>
                </c:pt>
                <c:pt idx="527">
                  <c:v>42237</c:v>
                </c:pt>
                <c:pt idx="528">
                  <c:v>42238</c:v>
                </c:pt>
                <c:pt idx="529">
                  <c:v>42239</c:v>
                </c:pt>
                <c:pt idx="530">
                  <c:v>42240</c:v>
                </c:pt>
                <c:pt idx="531">
                  <c:v>42241</c:v>
                </c:pt>
                <c:pt idx="532">
                  <c:v>42242</c:v>
                </c:pt>
                <c:pt idx="533">
                  <c:v>42243</c:v>
                </c:pt>
                <c:pt idx="534">
                  <c:v>42244</c:v>
                </c:pt>
                <c:pt idx="535">
                  <c:v>42245</c:v>
                </c:pt>
                <c:pt idx="536">
                  <c:v>42246</c:v>
                </c:pt>
                <c:pt idx="537">
                  <c:v>42247</c:v>
                </c:pt>
                <c:pt idx="538">
                  <c:v>42248</c:v>
                </c:pt>
                <c:pt idx="539">
                  <c:v>42249</c:v>
                </c:pt>
                <c:pt idx="540">
                  <c:v>42250</c:v>
                </c:pt>
                <c:pt idx="541">
                  <c:v>42251</c:v>
                </c:pt>
                <c:pt idx="542">
                  <c:v>42252</c:v>
                </c:pt>
                <c:pt idx="543">
                  <c:v>42253</c:v>
                </c:pt>
                <c:pt idx="544">
                  <c:v>42254</c:v>
                </c:pt>
                <c:pt idx="545">
                  <c:v>42255</c:v>
                </c:pt>
                <c:pt idx="546">
                  <c:v>42256</c:v>
                </c:pt>
                <c:pt idx="547">
                  <c:v>42257</c:v>
                </c:pt>
                <c:pt idx="548">
                  <c:v>42258</c:v>
                </c:pt>
                <c:pt idx="549">
                  <c:v>42259</c:v>
                </c:pt>
                <c:pt idx="550">
                  <c:v>42260</c:v>
                </c:pt>
                <c:pt idx="551">
                  <c:v>42261</c:v>
                </c:pt>
                <c:pt idx="552">
                  <c:v>42262</c:v>
                </c:pt>
                <c:pt idx="553">
                  <c:v>42263</c:v>
                </c:pt>
                <c:pt idx="554">
                  <c:v>42264</c:v>
                </c:pt>
                <c:pt idx="555">
                  <c:v>42265</c:v>
                </c:pt>
                <c:pt idx="556">
                  <c:v>42266</c:v>
                </c:pt>
                <c:pt idx="557">
                  <c:v>42267</c:v>
                </c:pt>
                <c:pt idx="558">
                  <c:v>42268</c:v>
                </c:pt>
                <c:pt idx="559">
                  <c:v>42269</c:v>
                </c:pt>
                <c:pt idx="560">
                  <c:v>42270</c:v>
                </c:pt>
                <c:pt idx="561">
                  <c:v>42271</c:v>
                </c:pt>
                <c:pt idx="562">
                  <c:v>42272</c:v>
                </c:pt>
                <c:pt idx="563">
                  <c:v>42273</c:v>
                </c:pt>
                <c:pt idx="564">
                  <c:v>42274</c:v>
                </c:pt>
                <c:pt idx="565">
                  <c:v>42275</c:v>
                </c:pt>
                <c:pt idx="566">
                  <c:v>42276</c:v>
                </c:pt>
                <c:pt idx="567">
                  <c:v>42277</c:v>
                </c:pt>
                <c:pt idx="568">
                  <c:v>42278</c:v>
                </c:pt>
                <c:pt idx="569">
                  <c:v>42279</c:v>
                </c:pt>
                <c:pt idx="570">
                  <c:v>42280</c:v>
                </c:pt>
                <c:pt idx="571">
                  <c:v>42281</c:v>
                </c:pt>
                <c:pt idx="572">
                  <c:v>42282</c:v>
                </c:pt>
                <c:pt idx="573">
                  <c:v>42283</c:v>
                </c:pt>
                <c:pt idx="574">
                  <c:v>42284</c:v>
                </c:pt>
                <c:pt idx="575">
                  <c:v>42285</c:v>
                </c:pt>
                <c:pt idx="576">
                  <c:v>42286</c:v>
                </c:pt>
                <c:pt idx="577">
                  <c:v>42287</c:v>
                </c:pt>
                <c:pt idx="578">
                  <c:v>42288</c:v>
                </c:pt>
                <c:pt idx="579">
                  <c:v>42289</c:v>
                </c:pt>
                <c:pt idx="580">
                  <c:v>42290</c:v>
                </c:pt>
                <c:pt idx="581">
                  <c:v>42291</c:v>
                </c:pt>
                <c:pt idx="582">
                  <c:v>42292</c:v>
                </c:pt>
                <c:pt idx="583">
                  <c:v>42293</c:v>
                </c:pt>
                <c:pt idx="584">
                  <c:v>42294</c:v>
                </c:pt>
                <c:pt idx="585">
                  <c:v>42295</c:v>
                </c:pt>
                <c:pt idx="586">
                  <c:v>42296</c:v>
                </c:pt>
                <c:pt idx="587">
                  <c:v>42297</c:v>
                </c:pt>
                <c:pt idx="588">
                  <c:v>42298</c:v>
                </c:pt>
                <c:pt idx="589">
                  <c:v>42299</c:v>
                </c:pt>
                <c:pt idx="590">
                  <c:v>42300</c:v>
                </c:pt>
                <c:pt idx="591">
                  <c:v>42301</c:v>
                </c:pt>
                <c:pt idx="592">
                  <c:v>42302</c:v>
                </c:pt>
                <c:pt idx="593">
                  <c:v>42303</c:v>
                </c:pt>
                <c:pt idx="594">
                  <c:v>42304</c:v>
                </c:pt>
                <c:pt idx="595">
                  <c:v>42305</c:v>
                </c:pt>
                <c:pt idx="596">
                  <c:v>42306</c:v>
                </c:pt>
                <c:pt idx="597">
                  <c:v>42307</c:v>
                </c:pt>
                <c:pt idx="598">
                  <c:v>42308</c:v>
                </c:pt>
                <c:pt idx="599">
                  <c:v>42309</c:v>
                </c:pt>
                <c:pt idx="600">
                  <c:v>42310</c:v>
                </c:pt>
                <c:pt idx="601">
                  <c:v>42311</c:v>
                </c:pt>
                <c:pt idx="602">
                  <c:v>42312</c:v>
                </c:pt>
                <c:pt idx="603">
                  <c:v>42313</c:v>
                </c:pt>
                <c:pt idx="604">
                  <c:v>42314</c:v>
                </c:pt>
                <c:pt idx="605">
                  <c:v>42315</c:v>
                </c:pt>
                <c:pt idx="606">
                  <c:v>42316</c:v>
                </c:pt>
                <c:pt idx="607">
                  <c:v>42317</c:v>
                </c:pt>
                <c:pt idx="608">
                  <c:v>42318</c:v>
                </c:pt>
                <c:pt idx="609">
                  <c:v>42319</c:v>
                </c:pt>
                <c:pt idx="610">
                  <c:v>42320</c:v>
                </c:pt>
                <c:pt idx="611">
                  <c:v>42321</c:v>
                </c:pt>
                <c:pt idx="612">
                  <c:v>42322</c:v>
                </c:pt>
                <c:pt idx="613">
                  <c:v>42323</c:v>
                </c:pt>
                <c:pt idx="614">
                  <c:v>42324</c:v>
                </c:pt>
                <c:pt idx="615">
                  <c:v>42325</c:v>
                </c:pt>
                <c:pt idx="616">
                  <c:v>42326</c:v>
                </c:pt>
                <c:pt idx="617">
                  <c:v>42327</c:v>
                </c:pt>
                <c:pt idx="618">
                  <c:v>42328</c:v>
                </c:pt>
                <c:pt idx="619">
                  <c:v>42329</c:v>
                </c:pt>
                <c:pt idx="620">
                  <c:v>42330</c:v>
                </c:pt>
                <c:pt idx="621">
                  <c:v>42331</c:v>
                </c:pt>
                <c:pt idx="622">
                  <c:v>42332</c:v>
                </c:pt>
                <c:pt idx="623">
                  <c:v>42333</c:v>
                </c:pt>
                <c:pt idx="624">
                  <c:v>42334</c:v>
                </c:pt>
                <c:pt idx="625">
                  <c:v>42335</c:v>
                </c:pt>
                <c:pt idx="626">
                  <c:v>42336</c:v>
                </c:pt>
                <c:pt idx="627">
                  <c:v>42337</c:v>
                </c:pt>
                <c:pt idx="628">
                  <c:v>42338</c:v>
                </c:pt>
                <c:pt idx="629">
                  <c:v>42339</c:v>
                </c:pt>
                <c:pt idx="630">
                  <c:v>42340</c:v>
                </c:pt>
                <c:pt idx="631">
                  <c:v>42341</c:v>
                </c:pt>
                <c:pt idx="632">
                  <c:v>42342</c:v>
                </c:pt>
                <c:pt idx="633">
                  <c:v>42343</c:v>
                </c:pt>
                <c:pt idx="634">
                  <c:v>42344</c:v>
                </c:pt>
                <c:pt idx="635">
                  <c:v>42345</c:v>
                </c:pt>
                <c:pt idx="636">
                  <c:v>42346</c:v>
                </c:pt>
                <c:pt idx="637">
                  <c:v>42347</c:v>
                </c:pt>
                <c:pt idx="638">
                  <c:v>42348</c:v>
                </c:pt>
                <c:pt idx="639">
                  <c:v>42349</c:v>
                </c:pt>
                <c:pt idx="640">
                  <c:v>42350</c:v>
                </c:pt>
                <c:pt idx="641">
                  <c:v>42351</c:v>
                </c:pt>
                <c:pt idx="642">
                  <c:v>42352</c:v>
                </c:pt>
                <c:pt idx="643">
                  <c:v>42353</c:v>
                </c:pt>
                <c:pt idx="644">
                  <c:v>42354</c:v>
                </c:pt>
                <c:pt idx="645">
                  <c:v>42355</c:v>
                </c:pt>
                <c:pt idx="646">
                  <c:v>42356</c:v>
                </c:pt>
                <c:pt idx="647">
                  <c:v>42357</c:v>
                </c:pt>
                <c:pt idx="648">
                  <c:v>42358</c:v>
                </c:pt>
                <c:pt idx="649">
                  <c:v>42359</c:v>
                </c:pt>
                <c:pt idx="650">
                  <c:v>42360</c:v>
                </c:pt>
                <c:pt idx="651">
                  <c:v>42361</c:v>
                </c:pt>
                <c:pt idx="652">
                  <c:v>42362</c:v>
                </c:pt>
                <c:pt idx="653">
                  <c:v>42363</c:v>
                </c:pt>
                <c:pt idx="654">
                  <c:v>42364</c:v>
                </c:pt>
                <c:pt idx="655">
                  <c:v>42365</c:v>
                </c:pt>
                <c:pt idx="656">
                  <c:v>42366</c:v>
                </c:pt>
                <c:pt idx="657">
                  <c:v>42367</c:v>
                </c:pt>
                <c:pt idx="658">
                  <c:v>42368</c:v>
                </c:pt>
                <c:pt idx="659">
                  <c:v>42369</c:v>
                </c:pt>
                <c:pt idx="660">
                  <c:v>42370</c:v>
                </c:pt>
                <c:pt idx="661">
                  <c:v>42371</c:v>
                </c:pt>
              </c:numCache>
            </c:numRef>
          </c:xVal>
          <c:yVal>
            <c:numRef>
              <c:f>'STEREO_Behind Vectors and Angle'!$G$2:$G$663</c:f>
              <c:numCache>
                <c:formatCode>General</c:formatCode>
                <c:ptCount val="662"/>
                <c:pt idx="0">
                  <c:v>8.7680000000000007</c:v>
                </c:pt>
                <c:pt idx="1">
                  <c:v>8.7219999999999995</c:v>
                </c:pt>
                <c:pt idx="2">
                  <c:v>8.6780000000000008</c:v>
                </c:pt>
                <c:pt idx="3">
                  <c:v>8.6340000000000003</c:v>
                </c:pt>
                <c:pt idx="4">
                  <c:v>8.59</c:v>
                </c:pt>
                <c:pt idx="5">
                  <c:v>8.548</c:v>
                </c:pt>
                <c:pt idx="6">
                  <c:v>8.5060000000000002</c:v>
                </c:pt>
                <c:pt idx="7">
                  <c:v>8.4659999999999993</c:v>
                </c:pt>
                <c:pt idx="8">
                  <c:v>8.4260000000000002</c:v>
                </c:pt>
                <c:pt idx="9">
                  <c:v>8.3859999999999992</c:v>
                </c:pt>
                <c:pt idx="10">
                  <c:v>8.3480000000000008</c:v>
                </c:pt>
                <c:pt idx="11">
                  <c:v>8.31</c:v>
                </c:pt>
                <c:pt idx="12">
                  <c:v>8.2729999999999997</c:v>
                </c:pt>
                <c:pt idx="13">
                  <c:v>8.2370000000000001</c:v>
                </c:pt>
                <c:pt idx="14">
                  <c:v>8.202</c:v>
                </c:pt>
                <c:pt idx="15">
                  <c:v>8.1679999999999993</c:v>
                </c:pt>
                <c:pt idx="16">
                  <c:v>8.1340000000000003</c:v>
                </c:pt>
                <c:pt idx="17">
                  <c:v>8.1010000000000009</c:v>
                </c:pt>
                <c:pt idx="18">
                  <c:v>8.0690000000000008</c:v>
                </c:pt>
                <c:pt idx="19">
                  <c:v>8.0370000000000008</c:v>
                </c:pt>
                <c:pt idx="20">
                  <c:v>8.0069999999999997</c:v>
                </c:pt>
                <c:pt idx="21">
                  <c:v>7.9770000000000003</c:v>
                </c:pt>
                <c:pt idx="22">
                  <c:v>7.9489999999999998</c:v>
                </c:pt>
                <c:pt idx="23">
                  <c:v>7.9210000000000003</c:v>
                </c:pt>
                <c:pt idx="24">
                  <c:v>7.8940000000000001</c:v>
                </c:pt>
                <c:pt idx="25">
                  <c:v>7.867</c:v>
                </c:pt>
                <c:pt idx="26">
                  <c:v>7.8419999999999996</c:v>
                </c:pt>
                <c:pt idx="27">
                  <c:v>7.8179999999999996</c:v>
                </c:pt>
                <c:pt idx="28">
                  <c:v>7.7939999999999996</c:v>
                </c:pt>
                <c:pt idx="29">
                  <c:v>7.7720000000000002</c:v>
                </c:pt>
                <c:pt idx="30">
                  <c:v>7.75</c:v>
                </c:pt>
                <c:pt idx="31">
                  <c:v>7.7290000000000001</c:v>
                </c:pt>
                <c:pt idx="32">
                  <c:v>7.7089999999999996</c:v>
                </c:pt>
                <c:pt idx="33">
                  <c:v>7.69</c:v>
                </c:pt>
                <c:pt idx="34">
                  <c:v>7.6719999999999997</c:v>
                </c:pt>
                <c:pt idx="35">
                  <c:v>7.6550000000000002</c:v>
                </c:pt>
                <c:pt idx="36">
                  <c:v>7.6379999999999999</c:v>
                </c:pt>
                <c:pt idx="37">
                  <c:v>7.6230000000000002</c:v>
                </c:pt>
                <c:pt idx="38">
                  <c:v>7.6079999999999997</c:v>
                </c:pt>
                <c:pt idx="39">
                  <c:v>7.5940000000000003</c:v>
                </c:pt>
                <c:pt idx="40">
                  <c:v>7.5810000000000004</c:v>
                </c:pt>
                <c:pt idx="41">
                  <c:v>7.569</c:v>
                </c:pt>
                <c:pt idx="42">
                  <c:v>7.5570000000000004</c:v>
                </c:pt>
                <c:pt idx="43">
                  <c:v>7.5469999999999997</c:v>
                </c:pt>
                <c:pt idx="44">
                  <c:v>7.5369999999999999</c:v>
                </c:pt>
                <c:pt idx="45">
                  <c:v>7.5279999999999996</c:v>
                </c:pt>
                <c:pt idx="46">
                  <c:v>7.52</c:v>
                </c:pt>
                <c:pt idx="47">
                  <c:v>7.5119999999999996</c:v>
                </c:pt>
                <c:pt idx="48">
                  <c:v>7.5060000000000002</c:v>
                </c:pt>
                <c:pt idx="49">
                  <c:v>7.5</c:v>
                </c:pt>
                <c:pt idx="50">
                  <c:v>7.4950000000000001</c:v>
                </c:pt>
                <c:pt idx="51">
                  <c:v>7.4909999999999997</c:v>
                </c:pt>
                <c:pt idx="52">
                  <c:v>7.4870000000000001</c:v>
                </c:pt>
                <c:pt idx="53">
                  <c:v>7.4850000000000003</c:v>
                </c:pt>
                <c:pt idx="54">
                  <c:v>7.4829999999999997</c:v>
                </c:pt>
                <c:pt idx="55">
                  <c:v>7.4820000000000002</c:v>
                </c:pt>
                <c:pt idx="56">
                  <c:v>7.4820000000000002</c:v>
                </c:pt>
                <c:pt idx="57">
                  <c:v>7.4829999999999997</c:v>
                </c:pt>
                <c:pt idx="58">
                  <c:v>7.4850000000000003</c:v>
                </c:pt>
                <c:pt idx="59">
                  <c:v>7.4870000000000001</c:v>
                </c:pt>
                <c:pt idx="60">
                  <c:v>7.49</c:v>
                </c:pt>
                <c:pt idx="61">
                  <c:v>7.4939999999999998</c:v>
                </c:pt>
                <c:pt idx="62">
                  <c:v>7.4989999999999997</c:v>
                </c:pt>
                <c:pt idx="63">
                  <c:v>7.5039999999999996</c:v>
                </c:pt>
                <c:pt idx="64">
                  <c:v>7.5110000000000001</c:v>
                </c:pt>
                <c:pt idx="65">
                  <c:v>7.5179999999999998</c:v>
                </c:pt>
                <c:pt idx="66">
                  <c:v>7.5250000000000004</c:v>
                </c:pt>
                <c:pt idx="67">
                  <c:v>7.5339999999999998</c:v>
                </c:pt>
                <c:pt idx="68">
                  <c:v>7.5430000000000001</c:v>
                </c:pt>
                <c:pt idx="69">
                  <c:v>7.5529999999999999</c:v>
                </c:pt>
                <c:pt idx="70">
                  <c:v>7.5629999999999997</c:v>
                </c:pt>
                <c:pt idx="71">
                  <c:v>7.5739999999999998</c:v>
                </c:pt>
                <c:pt idx="72">
                  <c:v>7.5860000000000003</c:v>
                </c:pt>
                <c:pt idx="73">
                  <c:v>7.5979999999999999</c:v>
                </c:pt>
                <c:pt idx="74">
                  <c:v>7.6109999999999998</c:v>
                </c:pt>
                <c:pt idx="75">
                  <c:v>7.6239999999999997</c:v>
                </c:pt>
                <c:pt idx="76">
                  <c:v>7.6379999999999999</c:v>
                </c:pt>
                <c:pt idx="77">
                  <c:v>7.6529999999999996</c:v>
                </c:pt>
                <c:pt idx="78">
                  <c:v>7.6680000000000001</c:v>
                </c:pt>
                <c:pt idx="79">
                  <c:v>7.6840000000000002</c:v>
                </c:pt>
                <c:pt idx="80">
                  <c:v>7.7</c:v>
                </c:pt>
                <c:pt idx="81">
                  <c:v>7.7169999999999996</c:v>
                </c:pt>
                <c:pt idx="82">
                  <c:v>7.734</c:v>
                </c:pt>
                <c:pt idx="83">
                  <c:v>7.7519999999999998</c:v>
                </c:pt>
                <c:pt idx="84">
                  <c:v>7.7709999999999999</c:v>
                </c:pt>
                <c:pt idx="85">
                  <c:v>7.79</c:v>
                </c:pt>
                <c:pt idx="86">
                  <c:v>7.8090000000000002</c:v>
                </c:pt>
                <c:pt idx="87">
                  <c:v>7.8289999999999997</c:v>
                </c:pt>
                <c:pt idx="88">
                  <c:v>7.85</c:v>
                </c:pt>
                <c:pt idx="89">
                  <c:v>7.8710000000000004</c:v>
                </c:pt>
                <c:pt idx="90">
                  <c:v>7.8920000000000003</c:v>
                </c:pt>
                <c:pt idx="91">
                  <c:v>7.9139999999999997</c:v>
                </c:pt>
                <c:pt idx="92">
                  <c:v>7.9370000000000003</c:v>
                </c:pt>
                <c:pt idx="93">
                  <c:v>7.9589999999999996</c:v>
                </c:pt>
                <c:pt idx="94">
                  <c:v>7.9820000000000002</c:v>
                </c:pt>
                <c:pt idx="95">
                  <c:v>8.0060000000000002</c:v>
                </c:pt>
                <c:pt idx="96">
                  <c:v>8.0299999999999994</c:v>
                </c:pt>
                <c:pt idx="97">
                  <c:v>8.0540000000000003</c:v>
                </c:pt>
                <c:pt idx="98">
                  <c:v>8.0779999999999994</c:v>
                </c:pt>
                <c:pt idx="99">
                  <c:v>8.1029999999999998</c:v>
                </c:pt>
                <c:pt idx="100">
                  <c:v>8.1280000000000001</c:v>
                </c:pt>
                <c:pt idx="101">
                  <c:v>8.1530000000000005</c:v>
                </c:pt>
                <c:pt idx="102">
                  <c:v>8.1780000000000008</c:v>
                </c:pt>
                <c:pt idx="103">
                  <c:v>8.2040000000000006</c:v>
                </c:pt>
                <c:pt idx="104">
                  <c:v>8.2289999999999992</c:v>
                </c:pt>
                <c:pt idx="105">
                  <c:v>8.2550000000000008</c:v>
                </c:pt>
                <c:pt idx="106">
                  <c:v>8.2810000000000006</c:v>
                </c:pt>
                <c:pt idx="107">
                  <c:v>8.3070000000000004</c:v>
                </c:pt>
                <c:pt idx="108">
                  <c:v>8.3330000000000002</c:v>
                </c:pt>
                <c:pt idx="109">
                  <c:v>8.36</c:v>
                </c:pt>
                <c:pt idx="110">
                  <c:v>8.3859999999999992</c:v>
                </c:pt>
                <c:pt idx="111">
                  <c:v>8.4120000000000008</c:v>
                </c:pt>
                <c:pt idx="112">
                  <c:v>8.4390000000000001</c:v>
                </c:pt>
                <c:pt idx="113">
                  <c:v>8.4659999999999993</c:v>
                </c:pt>
                <c:pt idx="114">
                  <c:v>8.4920000000000009</c:v>
                </c:pt>
                <c:pt idx="115">
                  <c:v>8.5190000000000001</c:v>
                </c:pt>
                <c:pt idx="116">
                  <c:v>8.5459999999999994</c:v>
                </c:pt>
                <c:pt idx="117">
                  <c:v>8.5719999999999992</c:v>
                </c:pt>
                <c:pt idx="118">
                  <c:v>8.5990000000000002</c:v>
                </c:pt>
                <c:pt idx="119">
                  <c:v>8.6259999999999994</c:v>
                </c:pt>
                <c:pt idx="120">
                  <c:v>8.6530000000000005</c:v>
                </c:pt>
                <c:pt idx="121">
                  <c:v>8.6790000000000003</c:v>
                </c:pt>
                <c:pt idx="122">
                  <c:v>8.7059999999999995</c:v>
                </c:pt>
                <c:pt idx="123">
                  <c:v>8.7319999999999993</c:v>
                </c:pt>
                <c:pt idx="124">
                  <c:v>8.7590000000000003</c:v>
                </c:pt>
                <c:pt idx="125">
                  <c:v>8.7850000000000001</c:v>
                </c:pt>
                <c:pt idx="126">
                  <c:v>8.8109999999999999</c:v>
                </c:pt>
                <c:pt idx="127">
                  <c:v>8.8360000000000003</c:v>
                </c:pt>
                <c:pt idx="128">
                  <c:v>8.8620000000000001</c:v>
                </c:pt>
                <c:pt idx="129">
                  <c:v>8.8870000000000005</c:v>
                </c:pt>
                <c:pt idx="130">
                  <c:v>8.9120000000000008</c:v>
                </c:pt>
                <c:pt idx="131">
                  <c:v>8.9369999999999994</c:v>
                </c:pt>
                <c:pt idx="132">
                  <c:v>8.9610000000000003</c:v>
                </c:pt>
                <c:pt idx="133">
                  <c:v>8.9849999999999994</c:v>
                </c:pt>
                <c:pt idx="134">
                  <c:v>9.0090000000000003</c:v>
                </c:pt>
                <c:pt idx="135">
                  <c:v>9.032</c:v>
                </c:pt>
                <c:pt idx="136">
                  <c:v>9.0549999999999997</c:v>
                </c:pt>
                <c:pt idx="137">
                  <c:v>9.077</c:v>
                </c:pt>
                <c:pt idx="138">
                  <c:v>9.0990000000000002</c:v>
                </c:pt>
                <c:pt idx="139">
                  <c:v>9.1210000000000004</c:v>
                </c:pt>
                <c:pt idx="140">
                  <c:v>9.1419999999999995</c:v>
                </c:pt>
                <c:pt idx="141">
                  <c:v>9.1630000000000003</c:v>
                </c:pt>
                <c:pt idx="142">
                  <c:v>9.1829999999999998</c:v>
                </c:pt>
                <c:pt idx="143">
                  <c:v>9.2029999999999994</c:v>
                </c:pt>
                <c:pt idx="144">
                  <c:v>9.2230000000000008</c:v>
                </c:pt>
                <c:pt idx="145">
                  <c:v>9.2420000000000009</c:v>
                </c:pt>
                <c:pt idx="146">
                  <c:v>9.2609999999999992</c:v>
                </c:pt>
                <c:pt idx="147">
                  <c:v>9.2789999999999999</c:v>
                </c:pt>
                <c:pt idx="148">
                  <c:v>9.2959999999999994</c:v>
                </c:pt>
                <c:pt idx="149">
                  <c:v>9.3140000000000001</c:v>
                </c:pt>
                <c:pt idx="150">
                  <c:v>9.33</c:v>
                </c:pt>
                <c:pt idx="151">
                  <c:v>9.3460000000000001</c:v>
                </c:pt>
                <c:pt idx="152">
                  <c:v>9.3620000000000001</c:v>
                </c:pt>
                <c:pt idx="153">
                  <c:v>9.3770000000000007</c:v>
                </c:pt>
                <c:pt idx="154">
                  <c:v>9.391</c:v>
                </c:pt>
                <c:pt idx="155">
                  <c:v>9.4049999999999994</c:v>
                </c:pt>
                <c:pt idx="156">
                  <c:v>9.4179999999999993</c:v>
                </c:pt>
                <c:pt idx="157">
                  <c:v>9.43</c:v>
                </c:pt>
                <c:pt idx="158">
                  <c:v>9.4420000000000002</c:v>
                </c:pt>
                <c:pt idx="159">
                  <c:v>9.4529999999999994</c:v>
                </c:pt>
                <c:pt idx="160">
                  <c:v>9.4629999999999992</c:v>
                </c:pt>
                <c:pt idx="161">
                  <c:v>9.4730000000000008</c:v>
                </c:pt>
                <c:pt idx="162">
                  <c:v>9.4809999999999999</c:v>
                </c:pt>
                <c:pt idx="163">
                  <c:v>9.4890000000000008</c:v>
                </c:pt>
                <c:pt idx="164">
                  <c:v>9.4969999999999999</c:v>
                </c:pt>
                <c:pt idx="165">
                  <c:v>9.5030000000000001</c:v>
                </c:pt>
                <c:pt idx="166">
                  <c:v>9.5090000000000003</c:v>
                </c:pt>
                <c:pt idx="167">
                  <c:v>9.5139999999999993</c:v>
                </c:pt>
                <c:pt idx="168">
                  <c:v>9.5180000000000007</c:v>
                </c:pt>
                <c:pt idx="169">
                  <c:v>9.5220000000000002</c:v>
                </c:pt>
                <c:pt idx="170">
                  <c:v>9.5239999999999991</c:v>
                </c:pt>
                <c:pt idx="171">
                  <c:v>9.5259999999999998</c:v>
                </c:pt>
                <c:pt idx="172">
                  <c:v>9.5269999999999992</c:v>
                </c:pt>
                <c:pt idx="173">
                  <c:v>9.5280000000000005</c:v>
                </c:pt>
                <c:pt idx="174">
                  <c:v>9.5269999999999992</c:v>
                </c:pt>
                <c:pt idx="175">
                  <c:v>9.5259999999999998</c:v>
                </c:pt>
                <c:pt idx="176">
                  <c:v>9.5239999999999991</c:v>
                </c:pt>
                <c:pt idx="177">
                  <c:v>9.5210000000000008</c:v>
                </c:pt>
                <c:pt idx="178">
                  <c:v>9.5180000000000007</c:v>
                </c:pt>
                <c:pt idx="179">
                  <c:v>9.5139999999999993</c:v>
                </c:pt>
                <c:pt idx="180">
                  <c:v>9.5079999999999991</c:v>
                </c:pt>
                <c:pt idx="181">
                  <c:v>9.5020000000000007</c:v>
                </c:pt>
                <c:pt idx="182">
                  <c:v>9.4960000000000004</c:v>
                </c:pt>
                <c:pt idx="183">
                  <c:v>9.4879999999999995</c:v>
                </c:pt>
                <c:pt idx="184">
                  <c:v>9.48</c:v>
                </c:pt>
                <c:pt idx="185">
                  <c:v>9.4700000000000006</c:v>
                </c:pt>
                <c:pt idx="186">
                  <c:v>9.4600000000000009</c:v>
                </c:pt>
                <c:pt idx="187">
                  <c:v>9.4489999999999998</c:v>
                </c:pt>
                <c:pt idx="188">
                  <c:v>9.4369999999999994</c:v>
                </c:pt>
                <c:pt idx="189">
                  <c:v>9.4239999999999995</c:v>
                </c:pt>
                <c:pt idx="190">
                  <c:v>9.41</c:v>
                </c:pt>
                <c:pt idx="191">
                  <c:v>9.3949999999999996</c:v>
                </c:pt>
                <c:pt idx="192">
                  <c:v>9.3789999999999996</c:v>
                </c:pt>
                <c:pt idx="193">
                  <c:v>9.3629999999999995</c:v>
                </c:pt>
                <c:pt idx="194">
                  <c:v>9.3450000000000006</c:v>
                </c:pt>
                <c:pt idx="195">
                  <c:v>9.327</c:v>
                </c:pt>
                <c:pt idx="196">
                  <c:v>9.3070000000000004</c:v>
                </c:pt>
                <c:pt idx="197">
                  <c:v>9.2870000000000008</c:v>
                </c:pt>
                <c:pt idx="198">
                  <c:v>9.266</c:v>
                </c:pt>
                <c:pt idx="199">
                  <c:v>9.2439999999999998</c:v>
                </c:pt>
                <c:pt idx="200">
                  <c:v>9.2210000000000001</c:v>
                </c:pt>
                <c:pt idx="201">
                  <c:v>9.1969999999999992</c:v>
                </c:pt>
                <c:pt idx="202">
                  <c:v>9.173</c:v>
                </c:pt>
                <c:pt idx="203">
                  <c:v>9.1470000000000002</c:v>
                </c:pt>
                <c:pt idx="204">
                  <c:v>9.1210000000000004</c:v>
                </c:pt>
                <c:pt idx="205">
                  <c:v>9.0939999999999994</c:v>
                </c:pt>
                <c:pt idx="206">
                  <c:v>9.0660000000000007</c:v>
                </c:pt>
                <c:pt idx="207">
                  <c:v>9.0370000000000008</c:v>
                </c:pt>
                <c:pt idx="208">
                  <c:v>9.0069999999999997</c:v>
                </c:pt>
                <c:pt idx="209">
                  <c:v>8.9770000000000003</c:v>
                </c:pt>
                <c:pt idx="210">
                  <c:v>8.9450000000000003</c:v>
                </c:pt>
                <c:pt idx="211">
                  <c:v>8.9130000000000003</c:v>
                </c:pt>
                <c:pt idx="212">
                  <c:v>8.8800000000000008</c:v>
                </c:pt>
                <c:pt idx="213">
                  <c:v>8.8460000000000001</c:v>
                </c:pt>
                <c:pt idx="214">
                  <c:v>8.8119999999999994</c:v>
                </c:pt>
                <c:pt idx="215">
                  <c:v>8.7759999999999998</c:v>
                </c:pt>
                <c:pt idx="216">
                  <c:v>8.74</c:v>
                </c:pt>
                <c:pt idx="217">
                  <c:v>8.702</c:v>
                </c:pt>
                <c:pt idx="218">
                  <c:v>8.6639999999999997</c:v>
                </c:pt>
                <c:pt idx="219">
                  <c:v>8.625</c:v>
                </c:pt>
                <c:pt idx="220">
                  <c:v>8.5850000000000009</c:v>
                </c:pt>
                <c:pt idx="221">
                  <c:v>8.5449999999999999</c:v>
                </c:pt>
                <c:pt idx="222">
                  <c:v>8.5030000000000001</c:v>
                </c:pt>
                <c:pt idx="223">
                  <c:v>8.4610000000000003</c:v>
                </c:pt>
                <c:pt idx="224">
                  <c:v>8.4169999999999998</c:v>
                </c:pt>
                <c:pt idx="225">
                  <c:v>8.3729999999999993</c:v>
                </c:pt>
                <c:pt idx="226">
                  <c:v>8.3279999999999994</c:v>
                </c:pt>
                <c:pt idx="227">
                  <c:v>8.2829999999999995</c:v>
                </c:pt>
                <c:pt idx="228">
                  <c:v>8.2360000000000007</c:v>
                </c:pt>
                <c:pt idx="229">
                  <c:v>8.1890000000000001</c:v>
                </c:pt>
                <c:pt idx="230">
                  <c:v>8.141</c:v>
                </c:pt>
                <c:pt idx="231">
                  <c:v>8.0920000000000005</c:v>
                </c:pt>
                <c:pt idx="232">
                  <c:v>8.0429999999999993</c:v>
                </c:pt>
                <c:pt idx="233">
                  <c:v>7.992</c:v>
                </c:pt>
                <c:pt idx="234">
                  <c:v>7.9420000000000002</c:v>
                </c:pt>
                <c:pt idx="235">
                  <c:v>7.89</c:v>
                </c:pt>
                <c:pt idx="236">
                  <c:v>7.8380000000000001</c:v>
                </c:pt>
                <c:pt idx="237">
                  <c:v>7.7850000000000001</c:v>
                </c:pt>
                <c:pt idx="238">
                  <c:v>7.7309999999999999</c:v>
                </c:pt>
                <c:pt idx="239">
                  <c:v>7.6769999999999996</c:v>
                </c:pt>
                <c:pt idx="240">
                  <c:v>7.6219999999999999</c:v>
                </c:pt>
                <c:pt idx="241">
                  <c:v>7.5670000000000002</c:v>
                </c:pt>
                <c:pt idx="242">
                  <c:v>7.51</c:v>
                </c:pt>
                <c:pt idx="243">
                  <c:v>7.4539999999999997</c:v>
                </c:pt>
                <c:pt idx="244">
                  <c:v>7.3959999999999999</c:v>
                </c:pt>
                <c:pt idx="245">
                  <c:v>7.3380000000000001</c:v>
                </c:pt>
                <c:pt idx="246">
                  <c:v>7.2789999999999999</c:v>
                </c:pt>
                <c:pt idx="247">
                  <c:v>7.2190000000000003</c:v>
                </c:pt>
                <c:pt idx="248">
                  <c:v>7.1589999999999998</c:v>
                </c:pt>
                <c:pt idx="249">
                  <c:v>7.0979999999999999</c:v>
                </c:pt>
                <c:pt idx="250">
                  <c:v>7.0369999999999999</c:v>
                </c:pt>
                <c:pt idx="251">
                  <c:v>6.9749999999999996</c:v>
                </c:pt>
                <c:pt idx="252">
                  <c:v>6.9119999999999999</c:v>
                </c:pt>
                <c:pt idx="253">
                  <c:v>6.8490000000000002</c:v>
                </c:pt>
                <c:pt idx="254">
                  <c:v>6.7850000000000001</c:v>
                </c:pt>
                <c:pt idx="255">
                  <c:v>6.72</c:v>
                </c:pt>
                <c:pt idx="256">
                  <c:v>6.6550000000000002</c:v>
                </c:pt>
                <c:pt idx="257">
                  <c:v>6.5890000000000004</c:v>
                </c:pt>
                <c:pt idx="258">
                  <c:v>6.5229999999999997</c:v>
                </c:pt>
                <c:pt idx="259">
                  <c:v>6.4569999999999999</c:v>
                </c:pt>
                <c:pt idx="260">
                  <c:v>6.3890000000000002</c:v>
                </c:pt>
                <c:pt idx="261">
                  <c:v>6.3220000000000001</c:v>
                </c:pt>
                <c:pt idx="262">
                  <c:v>6.2539999999999996</c:v>
                </c:pt>
                <c:pt idx="263">
                  <c:v>6.1849999999999996</c:v>
                </c:pt>
                <c:pt idx="264">
                  <c:v>6.1159999999999997</c:v>
                </c:pt>
                <c:pt idx="265">
                  <c:v>6.0469999999999997</c:v>
                </c:pt>
                <c:pt idx="266">
                  <c:v>5.9770000000000003</c:v>
                </c:pt>
                <c:pt idx="267">
                  <c:v>5.907</c:v>
                </c:pt>
                <c:pt idx="268">
                  <c:v>5.8369999999999997</c:v>
                </c:pt>
                <c:pt idx="269">
                  <c:v>5.766</c:v>
                </c:pt>
                <c:pt idx="270">
                  <c:v>5.694</c:v>
                </c:pt>
                <c:pt idx="271">
                  <c:v>5.6230000000000002</c:v>
                </c:pt>
                <c:pt idx="272">
                  <c:v>5.55</c:v>
                </c:pt>
                <c:pt idx="273">
                  <c:v>5.4779999999999998</c:v>
                </c:pt>
                <c:pt idx="274">
                  <c:v>5.4050000000000002</c:v>
                </c:pt>
                <c:pt idx="275">
                  <c:v>5.3319999999999999</c:v>
                </c:pt>
                <c:pt idx="276">
                  <c:v>5.258</c:v>
                </c:pt>
                <c:pt idx="277">
                  <c:v>5.1840000000000002</c:v>
                </c:pt>
                <c:pt idx="278">
                  <c:v>5.1100000000000003</c:v>
                </c:pt>
                <c:pt idx="279">
                  <c:v>5.0350000000000001</c:v>
                </c:pt>
                <c:pt idx="280">
                  <c:v>4.96</c:v>
                </c:pt>
                <c:pt idx="281">
                  <c:v>4.8849999999999998</c:v>
                </c:pt>
                <c:pt idx="282">
                  <c:v>4.8099999999999996</c:v>
                </c:pt>
                <c:pt idx="283">
                  <c:v>4.734</c:v>
                </c:pt>
                <c:pt idx="284">
                  <c:v>4.657</c:v>
                </c:pt>
                <c:pt idx="285">
                  <c:v>4.5810000000000004</c:v>
                </c:pt>
                <c:pt idx="286">
                  <c:v>4.5039999999999996</c:v>
                </c:pt>
                <c:pt idx="287">
                  <c:v>4.4269999999999996</c:v>
                </c:pt>
                <c:pt idx="288">
                  <c:v>4.3499999999999996</c:v>
                </c:pt>
                <c:pt idx="289">
                  <c:v>4.2729999999999997</c:v>
                </c:pt>
                <c:pt idx="290">
                  <c:v>4.1950000000000003</c:v>
                </c:pt>
                <c:pt idx="291">
                  <c:v>4.1180000000000003</c:v>
                </c:pt>
                <c:pt idx="292">
                  <c:v>4.04</c:v>
                </c:pt>
                <c:pt idx="293">
                  <c:v>3.9620000000000002</c:v>
                </c:pt>
                <c:pt idx="294">
                  <c:v>3.8839999999999999</c:v>
                </c:pt>
                <c:pt idx="295">
                  <c:v>3.806</c:v>
                </c:pt>
                <c:pt idx="296">
                  <c:v>3.7280000000000002</c:v>
                </c:pt>
                <c:pt idx="297">
                  <c:v>3.65</c:v>
                </c:pt>
                <c:pt idx="298">
                  <c:v>3.5710000000000002</c:v>
                </c:pt>
                <c:pt idx="299">
                  <c:v>3.4929999999999999</c:v>
                </c:pt>
                <c:pt idx="300">
                  <c:v>3.415</c:v>
                </c:pt>
                <c:pt idx="301">
                  <c:v>3.3359999999999999</c:v>
                </c:pt>
                <c:pt idx="302">
                  <c:v>3.2570000000000001</c:v>
                </c:pt>
                <c:pt idx="303">
                  <c:v>3.1789999999999998</c:v>
                </c:pt>
                <c:pt idx="304">
                  <c:v>3.1</c:v>
                </c:pt>
                <c:pt idx="305">
                  <c:v>3.0209999999999999</c:v>
                </c:pt>
                <c:pt idx="306">
                  <c:v>2.9430000000000001</c:v>
                </c:pt>
                <c:pt idx="307">
                  <c:v>2.8639999999999999</c:v>
                </c:pt>
                <c:pt idx="308">
                  <c:v>2.7850000000000001</c:v>
                </c:pt>
                <c:pt idx="309">
                  <c:v>2.706</c:v>
                </c:pt>
                <c:pt idx="310">
                  <c:v>2.6269999999999998</c:v>
                </c:pt>
                <c:pt idx="311">
                  <c:v>2.548</c:v>
                </c:pt>
                <c:pt idx="312">
                  <c:v>2.4689999999999999</c:v>
                </c:pt>
                <c:pt idx="313">
                  <c:v>2.391</c:v>
                </c:pt>
                <c:pt idx="314">
                  <c:v>2.3119999999999998</c:v>
                </c:pt>
                <c:pt idx="315">
                  <c:v>2.2330000000000001</c:v>
                </c:pt>
                <c:pt idx="316">
                  <c:v>2.1549999999999998</c:v>
                </c:pt>
                <c:pt idx="317">
                  <c:v>2.0760000000000001</c:v>
                </c:pt>
                <c:pt idx="318">
                  <c:v>1.998</c:v>
                </c:pt>
                <c:pt idx="319">
                  <c:v>1.919</c:v>
                </c:pt>
                <c:pt idx="320">
                  <c:v>1.841</c:v>
                </c:pt>
                <c:pt idx="321">
                  <c:v>1.7629999999999999</c:v>
                </c:pt>
                <c:pt idx="322">
                  <c:v>1.6859999999999999</c:v>
                </c:pt>
                <c:pt idx="323">
                  <c:v>1.6080000000000001</c:v>
                </c:pt>
                <c:pt idx="324">
                  <c:v>1.5309999999999999</c:v>
                </c:pt>
                <c:pt idx="325">
                  <c:v>1.454</c:v>
                </c:pt>
                <c:pt idx="326">
                  <c:v>1.377</c:v>
                </c:pt>
                <c:pt idx="327">
                  <c:v>1.3009999999999999</c:v>
                </c:pt>
                <c:pt idx="328">
                  <c:v>1.224</c:v>
                </c:pt>
                <c:pt idx="329">
                  <c:v>1.1479999999999999</c:v>
                </c:pt>
                <c:pt idx="330">
                  <c:v>1.073</c:v>
                </c:pt>
                <c:pt idx="331">
                  <c:v>0.997</c:v>
                </c:pt>
                <c:pt idx="332">
                  <c:v>0.92200000000000004</c:v>
                </c:pt>
                <c:pt idx="333">
                  <c:v>0.84699999999999998</c:v>
                </c:pt>
                <c:pt idx="334">
                  <c:v>0.77200000000000002</c:v>
                </c:pt>
                <c:pt idx="335">
                  <c:v>0.69699999999999995</c:v>
                </c:pt>
                <c:pt idx="336">
                  <c:v>0.623</c:v>
                </c:pt>
                <c:pt idx="337">
                  <c:v>0.54900000000000004</c:v>
                </c:pt>
                <c:pt idx="338">
                  <c:v>0.47599999999999998</c:v>
                </c:pt>
                <c:pt idx="339">
                  <c:v>0.40200000000000002</c:v>
                </c:pt>
                <c:pt idx="340">
                  <c:v>0.32900000000000001</c:v>
                </c:pt>
                <c:pt idx="341">
                  <c:v>0.25700000000000001</c:v>
                </c:pt>
                <c:pt idx="342">
                  <c:v>0.185</c:v>
                </c:pt>
                <c:pt idx="343">
                  <c:v>0.113</c:v>
                </c:pt>
                <c:pt idx="344">
                  <c:v>4.3999999999999997E-2</c:v>
                </c:pt>
                <c:pt idx="345">
                  <c:v>3.5999999999999997E-2</c:v>
                </c:pt>
                <c:pt idx="346">
                  <c:v>0.104</c:v>
                </c:pt>
                <c:pt idx="347">
                  <c:v>0.17399999999999999</c:v>
                </c:pt>
                <c:pt idx="348">
                  <c:v>0.24399999999999999</c:v>
                </c:pt>
                <c:pt idx="349">
                  <c:v>0.313</c:v>
                </c:pt>
                <c:pt idx="350">
                  <c:v>0.38200000000000001</c:v>
                </c:pt>
                <c:pt idx="351">
                  <c:v>0.45100000000000001</c:v>
                </c:pt>
                <c:pt idx="352">
                  <c:v>0.51900000000000002</c:v>
                </c:pt>
                <c:pt idx="353">
                  <c:v>0.58599999999999997</c:v>
                </c:pt>
                <c:pt idx="354">
                  <c:v>0.65400000000000003</c:v>
                </c:pt>
                <c:pt idx="355">
                  <c:v>0.72</c:v>
                </c:pt>
                <c:pt idx="356">
                  <c:v>0.78600000000000003</c:v>
                </c:pt>
                <c:pt idx="357">
                  <c:v>0.85199999999999998</c:v>
                </c:pt>
                <c:pt idx="358">
                  <c:v>0.91700000000000004</c:v>
                </c:pt>
                <c:pt idx="359">
                  <c:v>0.98099999999999998</c:v>
                </c:pt>
                <c:pt idx="360">
                  <c:v>1.0449999999999999</c:v>
                </c:pt>
                <c:pt idx="361">
                  <c:v>1.109</c:v>
                </c:pt>
                <c:pt idx="362">
                  <c:v>1.1719999999999999</c:v>
                </c:pt>
                <c:pt idx="363">
                  <c:v>1.234</c:v>
                </c:pt>
                <c:pt idx="364">
                  <c:v>1.296</c:v>
                </c:pt>
                <c:pt idx="365">
                  <c:v>1.357</c:v>
                </c:pt>
                <c:pt idx="366">
                  <c:v>1.4179999999999999</c:v>
                </c:pt>
                <c:pt idx="367">
                  <c:v>1.478</c:v>
                </c:pt>
                <c:pt idx="368">
                  <c:v>1.5369999999999999</c:v>
                </c:pt>
                <c:pt idx="369">
                  <c:v>1.5960000000000001</c:v>
                </c:pt>
                <c:pt idx="370">
                  <c:v>1.655</c:v>
                </c:pt>
                <c:pt idx="371">
                  <c:v>1.7130000000000001</c:v>
                </c:pt>
                <c:pt idx="372">
                  <c:v>1.77</c:v>
                </c:pt>
                <c:pt idx="373">
                  <c:v>1.827</c:v>
                </c:pt>
                <c:pt idx="374">
                  <c:v>1.883</c:v>
                </c:pt>
                <c:pt idx="375">
                  <c:v>1.9379999999999999</c:v>
                </c:pt>
                <c:pt idx="376">
                  <c:v>1.9930000000000001</c:v>
                </c:pt>
                <c:pt idx="377">
                  <c:v>2.0470000000000002</c:v>
                </c:pt>
                <c:pt idx="378">
                  <c:v>2.1</c:v>
                </c:pt>
                <c:pt idx="379">
                  <c:v>2.153</c:v>
                </c:pt>
                <c:pt idx="380">
                  <c:v>2.2050000000000001</c:v>
                </c:pt>
                <c:pt idx="381">
                  <c:v>2.2559999999999998</c:v>
                </c:pt>
                <c:pt idx="382">
                  <c:v>2.306</c:v>
                </c:pt>
                <c:pt idx="383">
                  <c:v>2.3559999999999999</c:v>
                </c:pt>
                <c:pt idx="384">
                  <c:v>2.4049999999999998</c:v>
                </c:pt>
                <c:pt idx="385">
                  <c:v>2.4529999999999998</c:v>
                </c:pt>
                <c:pt idx="386">
                  <c:v>2.5009999999999999</c:v>
                </c:pt>
                <c:pt idx="387">
                  <c:v>2.5470000000000002</c:v>
                </c:pt>
                <c:pt idx="388">
                  <c:v>2.593</c:v>
                </c:pt>
                <c:pt idx="389">
                  <c:v>2.6379999999999999</c:v>
                </c:pt>
                <c:pt idx="390">
                  <c:v>2.6829999999999998</c:v>
                </c:pt>
                <c:pt idx="391">
                  <c:v>2.7269999999999999</c:v>
                </c:pt>
                <c:pt idx="392">
                  <c:v>2.77</c:v>
                </c:pt>
                <c:pt idx="393">
                  <c:v>2.8119999999999998</c:v>
                </c:pt>
                <c:pt idx="394">
                  <c:v>2.8530000000000002</c:v>
                </c:pt>
                <c:pt idx="395">
                  <c:v>2.8940000000000001</c:v>
                </c:pt>
                <c:pt idx="396">
                  <c:v>2.9340000000000002</c:v>
                </c:pt>
                <c:pt idx="397">
                  <c:v>2.9729999999999999</c:v>
                </c:pt>
                <c:pt idx="398">
                  <c:v>3.012</c:v>
                </c:pt>
                <c:pt idx="399">
                  <c:v>3.0489999999999999</c:v>
                </c:pt>
                <c:pt idx="400">
                  <c:v>3.0859999999999999</c:v>
                </c:pt>
                <c:pt idx="401">
                  <c:v>3.1230000000000002</c:v>
                </c:pt>
                <c:pt idx="402">
                  <c:v>3.1579999999999999</c:v>
                </c:pt>
                <c:pt idx="403">
                  <c:v>3.1930000000000001</c:v>
                </c:pt>
                <c:pt idx="404">
                  <c:v>3.226</c:v>
                </c:pt>
                <c:pt idx="405">
                  <c:v>3.26</c:v>
                </c:pt>
                <c:pt idx="406">
                  <c:v>3.2919999999999998</c:v>
                </c:pt>
                <c:pt idx="407">
                  <c:v>3.323</c:v>
                </c:pt>
                <c:pt idx="408">
                  <c:v>3.3540000000000001</c:v>
                </c:pt>
                <c:pt idx="409">
                  <c:v>3.383</c:v>
                </c:pt>
                <c:pt idx="410">
                  <c:v>3.4119999999999999</c:v>
                </c:pt>
                <c:pt idx="411">
                  <c:v>3.44</c:v>
                </c:pt>
                <c:pt idx="412">
                  <c:v>3.4670000000000001</c:v>
                </c:pt>
                <c:pt idx="413">
                  <c:v>3.4929999999999999</c:v>
                </c:pt>
                <c:pt idx="414">
                  <c:v>3.5179999999999998</c:v>
                </c:pt>
                <c:pt idx="415">
                  <c:v>3.5430000000000001</c:v>
                </c:pt>
                <c:pt idx="416">
                  <c:v>3.5659999999999998</c:v>
                </c:pt>
                <c:pt idx="417">
                  <c:v>3.589</c:v>
                </c:pt>
                <c:pt idx="418">
                  <c:v>3.6110000000000002</c:v>
                </c:pt>
                <c:pt idx="419">
                  <c:v>3.6320000000000001</c:v>
                </c:pt>
                <c:pt idx="420">
                  <c:v>3.6520000000000001</c:v>
                </c:pt>
                <c:pt idx="421">
                  <c:v>3.6720000000000002</c:v>
                </c:pt>
                <c:pt idx="422">
                  <c:v>3.69</c:v>
                </c:pt>
                <c:pt idx="423">
                  <c:v>3.7080000000000002</c:v>
                </c:pt>
                <c:pt idx="424">
                  <c:v>3.7250000000000001</c:v>
                </c:pt>
                <c:pt idx="425">
                  <c:v>3.7410000000000001</c:v>
                </c:pt>
                <c:pt idx="426">
                  <c:v>3.7559999999999998</c:v>
                </c:pt>
                <c:pt idx="427">
                  <c:v>3.7709999999999999</c:v>
                </c:pt>
                <c:pt idx="428">
                  <c:v>3.7850000000000001</c:v>
                </c:pt>
                <c:pt idx="429">
                  <c:v>3.798</c:v>
                </c:pt>
                <c:pt idx="430">
                  <c:v>3.81</c:v>
                </c:pt>
                <c:pt idx="431">
                  <c:v>3.8210000000000002</c:v>
                </c:pt>
                <c:pt idx="432">
                  <c:v>3.8319999999999999</c:v>
                </c:pt>
                <c:pt idx="433">
                  <c:v>3.8420000000000001</c:v>
                </c:pt>
                <c:pt idx="434">
                  <c:v>3.851</c:v>
                </c:pt>
                <c:pt idx="435">
                  <c:v>3.859</c:v>
                </c:pt>
                <c:pt idx="436">
                  <c:v>3.8660000000000001</c:v>
                </c:pt>
                <c:pt idx="437">
                  <c:v>3.8719999999999999</c:v>
                </c:pt>
                <c:pt idx="438">
                  <c:v>3.8780000000000001</c:v>
                </c:pt>
                <c:pt idx="439">
                  <c:v>3.883</c:v>
                </c:pt>
                <c:pt idx="440">
                  <c:v>3.887</c:v>
                </c:pt>
                <c:pt idx="441">
                  <c:v>3.89</c:v>
                </c:pt>
                <c:pt idx="442">
                  <c:v>3.8919999999999999</c:v>
                </c:pt>
                <c:pt idx="443">
                  <c:v>3.8940000000000001</c:v>
                </c:pt>
                <c:pt idx="444">
                  <c:v>3.895</c:v>
                </c:pt>
                <c:pt idx="445">
                  <c:v>3.8940000000000001</c:v>
                </c:pt>
                <c:pt idx="446">
                  <c:v>3.8940000000000001</c:v>
                </c:pt>
                <c:pt idx="447">
                  <c:v>3.8919999999999999</c:v>
                </c:pt>
                <c:pt idx="448">
                  <c:v>3.89</c:v>
                </c:pt>
                <c:pt idx="449">
                  <c:v>3.8860000000000001</c:v>
                </c:pt>
                <c:pt idx="450">
                  <c:v>3.883</c:v>
                </c:pt>
                <c:pt idx="451">
                  <c:v>3.8780000000000001</c:v>
                </c:pt>
                <c:pt idx="452">
                  <c:v>3.8730000000000002</c:v>
                </c:pt>
                <c:pt idx="453">
                  <c:v>3.867</c:v>
                </c:pt>
                <c:pt idx="454">
                  <c:v>3.86</c:v>
                </c:pt>
                <c:pt idx="455">
                  <c:v>3.8530000000000002</c:v>
                </c:pt>
                <c:pt idx="456">
                  <c:v>3.8450000000000002</c:v>
                </c:pt>
                <c:pt idx="457">
                  <c:v>3.8370000000000002</c:v>
                </c:pt>
                <c:pt idx="458">
                  <c:v>3.827</c:v>
                </c:pt>
                <c:pt idx="459">
                  <c:v>3.8180000000000001</c:v>
                </c:pt>
                <c:pt idx="460">
                  <c:v>3.8069999999999999</c:v>
                </c:pt>
                <c:pt idx="461">
                  <c:v>3.7959999999999998</c:v>
                </c:pt>
                <c:pt idx="462">
                  <c:v>3.7850000000000001</c:v>
                </c:pt>
                <c:pt idx="463">
                  <c:v>3.7719999999999998</c:v>
                </c:pt>
                <c:pt idx="464">
                  <c:v>3.76</c:v>
                </c:pt>
                <c:pt idx="465">
                  <c:v>3.746</c:v>
                </c:pt>
                <c:pt idx="466">
                  <c:v>3.7320000000000002</c:v>
                </c:pt>
                <c:pt idx="467">
                  <c:v>3.718</c:v>
                </c:pt>
                <c:pt idx="468">
                  <c:v>3.702</c:v>
                </c:pt>
                <c:pt idx="469">
                  <c:v>3.6869999999999998</c:v>
                </c:pt>
                <c:pt idx="470">
                  <c:v>3.67</c:v>
                </c:pt>
                <c:pt idx="471">
                  <c:v>3.653</c:v>
                </c:pt>
                <c:pt idx="472">
                  <c:v>3.6360000000000001</c:v>
                </c:pt>
                <c:pt idx="473">
                  <c:v>3.6179999999999999</c:v>
                </c:pt>
                <c:pt idx="474">
                  <c:v>3.6</c:v>
                </c:pt>
                <c:pt idx="475">
                  <c:v>3.581</c:v>
                </c:pt>
                <c:pt idx="476">
                  <c:v>3.5609999999999999</c:v>
                </c:pt>
                <c:pt idx="477">
                  <c:v>3.5409999999999999</c:v>
                </c:pt>
                <c:pt idx="478">
                  <c:v>3.5209999999999999</c:v>
                </c:pt>
                <c:pt idx="479">
                  <c:v>3.5</c:v>
                </c:pt>
                <c:pt idx="480">
                  <c:v>3.4790000000000001</c:v>
                </c:pt>
                <c:pt idx="481">
                  <c:v>3.4580000000000002</c:v>
                </c:pt>
                <c:pt idx="482">
                  <c:v>3.4359999999999999</c:v>
                </c:pt>
                <c:pt idx="483">
                  <c:v>3.4140000000000001</c:v>
                </c:pt>
                <c:pt idx="484">
                  <c:v>3.3919999999999999</c:v>
                </c:pt>
                <c:pt idx="485">
                  <c:v>3.3690000000000002</c:v>
                </c:pt>
                <c:pt idx="486">
                  <c:v>3.3460000000000001</c:v>
                </c:pt>
                <c:pt idx="487">
                  <c:v>3.323</c:v>
                </c:pt>
                <c:pt idx="488">
                  <c:v>3.3</c:v>
                </c:pt>
                <c:pt idx="489">
                  <c:v>3.2759999999999998</c:v>
                </c:pt>
                <c:pt idx="490">
                  <c:v>3.2519999999999998</c:v>
                </c:pt>
                <c:pt idx="491">
                  <c:v>3.2280000000000002</c:v>
                </c:pt>
                <c:pt idx="492">
                  <c:v>3.2040000000000002</c:v>
                </c:pt>
                <c:pt idx="493">
                  <c:v>3.1789999999999998</c:v>
                </c:pt>
                <c:pt idx="494">
                  <c:v>3.1549999999999998</c:v>
                </c:pt>
                <c:pt idx="495">
                  <c:v>3.13</c:v>
                </c:pt>
                <c:pt idx="496">
                  <c:v>3.105</c:v>
                </c:pt>
                <c:pt idx="497">
                  <c:v>3.08</c:v>
                </c:pt>
                <c:pt idx="498">
                  <c:v>3.0550000000000002</c:v>
                </c:pt>
                <c:pt idx="499">
                  <c:v>3.03</c:v>
                </c:pt>
                <c:pt idx="500">
                  <c:v>3.004</c:v>
                </c:pt>
                <c:pt idx="501">
                  <c:v>2.9790000000000001</c:v>
                </c:pt>
                <c:pt idx="502">
                  <c:v>2.9529999999999998</c:v>
                </c:pt>
                <c:pt idx="503">
                  <c:v>2.927</c:v>
                </c:pt>
                <c:pt idx="504">
                  <c:v>2.9020000000000001</c:v>
                </c:pt>
                <c:pt idx="505">
                  <c:v>2.8759999999999999</c:v>
                </c:pt>
                <c:pt idx="506">
                  <c:v>2.85</c:v>
                </c:pt>
                <c:pt idx="507">
                  <c:v>2.8250000000000002</c:v>
                </c:pt>
                <c:pt idx="508">
                  <c:v>2.7989999999999999</c:v>
                </c:pt>
                <c:pt idx="509">
                  <c:v>2.774</c:v>
                </c:pt>
                <c:pt idx="510">
                  <c:v>2.7480000000000002</c:v>
                </c:pt>
                <c:pt idx="511">
                  <c:v>2.7229999999999999</c:v>
                </c:pt>
                <c:pt idx="512">
                  <c:v>2.698</c:v>
                </c:pt>
                <c:pt idx="513">
                  <c:v>2.673</c:v>
                </c:pt>
                <c:pt idx="514">
                  <c:v>2.649</c:v>
                </c:pt>
                <c:pt idx="515">
                  <c:v>2.625</c:v>
                </c:pt>
                <c:pt idx="516">
                  <c:v>2.6</c:v>
                </c:pt>
                <c:pt idx="517">
                  <c:v>2.577</c:v>
                </c:pt>
                <c:pt idx="518">
                  <c:v>2.5529999999999999</c:v>
                </c:pt>
                <c:pt idx="519">
                  <c:v>2.5299999999999998</c:v>
                </c:pt>
                <c:pt idx="520">
                  <c:v>2.5070000000000001</c:v>
                </c:pt>
                <c:pt idx="521">
                  <c:v>2.484</c:v>
                </c:pt>
                <c:pt idx="522">
                  <c:v>2.4620000000000002</c:v>
                </c:pt>
                <c:pt idx="523">
                  <c:v>2.44</c:v>
                </c:pt>
                <c:pt idx="524">
                  <c:v>2.4180000000000001</c:v>
                </c:pt>
                <c:pt idx="525">
                  <c:v>2.3959999999999999</c:v>
                </c:pt>
                <c:pt idx="526">
                  <c:v>2.375</c:v>
                </c:pt>
                <c:pt idx="527">
                  <c:v>2.355</c:v>
                </c:pt>
                <c:pt idx="528">
                  <c:v>2.3340000000000001</c:v>
                </c:pt>
                <c:pt idx="529">
                  <c:v>2.3140000000000001</c:v>
                </c:pt>
                <c:pt idx="530">
                  <c:v>2.2949999999999999</c:v>
                </c:pt>
                <c:pt idx="531">
                  <c:v>2.2759999999999998</c:v>
                </c:pt>
                <c:pt idx="532">
                  <c:v>2.2570000000000001</c:v>
                </c:pt>
                <c:pt idx="533">
                  <c:v>2.2389999999999999</c:v>
                </c:pt>
                <c:pt idx="534">
                  <c:v>2.2210000000000001</c:v>
                </c:pt>
                <c:pt idx="535">
                  <c:v>2.2040000000000002</c:v>
                </c:pt>
                <c:pt idx="536">
                  <c:v>2.1869999999999998</c:v>
                </c:pt>
                <c:pt idx="537">
                  <c:v>2.17</c:v>
                </c:pt>
                <c:pt idx="538">
                  <c:v>2.1549999999999998</c:v>
                </c:pt>
                <c:pt idx="539">
                  <c:v>2.14</c:v>
                </c:pt>
                <c:pt idx="540">
                  <c:v>2.125</c:v>
                </c:pt>
                <c:pt idx="541">
                  <c:v>2.1110000000000002</c:v>
                </c:pt>
                <c:pt idx="542">
                  <c:v>2.0979999999999999</c:v>
                </c:pt>
                <c:pt idx="543">
                  <c:v>2.085</c:v>
                </c:pt>
                <c:pt idx="544">
                  <c:v>2.073</c:v>
                </c:pt>
                <c:pt idx="545">
                  <c:v>2.0619999999999998</c:v>
                </c:pt>
                <c:pt idx="546">
                  <c:v>2.0510000000000002</c:v>
                </c:pt>
                <c:pt idx="547">
                  <c:v>2.0409999999999999</c:v>
                </c:pt>
                <c:pt idx="548">
                  <c:v>2.032</c:v>
                </c:pt>
                <c:pt idx="549">
                  <c:v>2.0230000000000001</c:v>
                </c:pt>
                <c:pt idx="550">
                  <c:v>2.016</c:v>
                </c:pt>
                <c:pt idx="551">
                  <c:v>2.008</c:v>
                </c:pt>
                <c:pt idx="552">
                  <c:v>2.0019999999999998</c:v>
                </c:pt>
                <c:pt idx="553">
                  <c:v>1.996</c:v>
                </c:pt>
                <c:pt idx="554">
                  <c:v>1.9910000000000001</c:v>
                </c:pt>
                <c:pt idx="555">
                  <c:v>1.9870000000000001</c:v>
                </c:pt>
                <c:pt idx="556">
                  <c:v>1.9830000000000001</c:v>
                </c:pt>
                <c:pt idx="557">
                  <c:v>1.9810000000000001</c:v>
                </c:pt>
                <c:pt idx="558">
                  <c:v>1.9790000000000001</c:v>
                </c:pt>
                <c:pt idx="559">
                  <c:v>1.9770000000000001</c:v>
                </c:pt>
                <c:pt idx="560">
                  <c:v>1.9770000000000001</c:v>
                </c:pt>
                <c:pt idx="561">
                  <c:v>1.9770000000000001</c:v>
                </c:pt>
                <c:pt idx="562">
                  <c:v>1.978</c:v>
                </c:pt>
                <c:pt idx="563">
                  <c:v>1.9790000000000001</c:v>
                </c:pt>
                <c:pt idx="564">
                  <c:v>1.982</c:v>
                </c:pt>
                <c:pt idx="565">
                  <c:v>1.9850000000000001</c:v>
                </c:pt>
                <c:pt idx="566">
                  <c:v>1.9890000000000001</c:v>
                </c:pt>
                <c:pt idx="567">
                  <c:v>1.994</c:v>
                </c:pt>
                <c:pt idx="568">
                  <c:v>1.9990000000000001</c:v>
                </c:pt>
                <c:pt idx="569">
                  <c:v>2.0059999999999998</c:v>
                </c:pt>
                <c:pt idx="570">
                  <c:v>2.0129999999999999</c:v>
                </c:pt>
                <c:pt idx="571">
                  <c:v>2.0209999999999999</c:v>
                </c:pt>
                <c:pt idx="572">
                  <c:v>2.0299999999999998</c:v>
                </c:pt>
                <c:pt idx="573">
                  <c:v>2.04</c:v>
                </c:pt>
                <c:pt idx="574">
                  <c:v>2.0510000000000002</c:v>
                </c:pt>
                <c:pt idx="575">
                  <c:v>2.0630000000000002</c:v>
                </c:pt>
                <c:pt idx="576">
                  <c:v>2.0760000000000001</c:v>
                </c:pt>
                <c:pt idx="577">
                  <c:v>2.089</c:v>
                </c:pt>
                <c:pt idx="578">
                  <c:v>2.1040000000000001</c:v>
                </c:pt>
                <c:pt idx="579">
                  <c:v>2.1190000000000002</c:v>
                </c:pt>
                <c:pt idx="580">
                  <c:v>2.1349999999999998</c:v>
                </c:pt>
                <c:pt idx="581">
                  <c:v>2.1520000000000001</c:v>
                </c:pt>
                <c:pt idx="582">
                  <c:v>2.17</c:v>
                </c:pt>
                <c:pt idx="583">
                  <c:v>2.1890000000000001</c:v>
                </c:pt>
                <c:pt idx="584">
                  <c:v>2.2080000000000002</c:v>
                </c:pt>
                <c:pt idx="585">
                  <c:v>2.2290000000000001</c:v>
                </c:pt>
                <c:pt idx="586">
                  <c:v>2.25</c:v>
                </c:pt>
                <c:pt idx="587">
                  <c:v>2.2719999999999998</c:v>
                </c:pt>
                <c:pt idx="588">
                  <c:v>2.2949999999999999</c:v>
                </c:pt>
                <c:pt idx="589">
                  <c:v>2.319</c:v>
                </c:pt>
                <c:pt idx="590">
                  <c:v>2.343</c:v>
                </c:pt>
                <c:pt idx="591">
                  <c:v>2.3690000000000002</c:v>
                </c:pt>
                <c:pt idx="592">
                  <c:v>2.395</c:v>
                </c:pt>
                <c:pt idx="593">
                  <c:v>2.4220000000000002</c:v>
                </c:pt>
                <c:pt idx="594">
                  <c:v>2.4500000000000002</c:v>
                </c:pt>
                <c:pt idx="595">
                  <c:v>2.4790000000000001</c:v>
                </c:pt>
                <c:pt idx="596">
                  <c:v>2.508</c:v>
                </c:pt>
                <c:pt idx="597">
                  <c:v>2.5390000000000001</c:v>
                </c:pt>
                <c:pt idx="598">
                  <c:v>2.57</c:v>
                </c:pt>
                <c:pt idx="599">
                  <c:v>2.6019999999999999</c:v>
                </c:pt>
                <c:pt idx="600">
                  <c:v>2.6349999999999998</c:v>
                </c:pt>
                <c:pt idx="601">
                  <c:v>2.669</c:v>
                </c:pt>
                <c:pt idx="602">
                  <c:v>2.7029999999999998</c:v>
                </c:pt>
                <c:pt idx="603">
                  <c:v>2.7389999999999999</c:v>
                </c:pt>
                <c:pt idx="604">
                  <c:v>2.7759999999999998</c:v>
                </c:pt>
                <c:pt idx="605">
                  <c:v>2.8130000000000002</c:v>
                </c:pt>
                <c:pt idx="606">
                  <c:v>2.851</c:v>
                </c:pt>
                <c:pt idx="607">
                  <c:v>2.89</c:v>
                </c:pt>
                <c:pt idx="608">
                  <c:v>2.93</c:v>
                </c:pt>
                <c:pt idx="609">
                  <c:v>2.97</c:v>
                </c:pt>
                <c:pt idx="610">
                  <c:v>3.012</c:v>
                </c:pt>
                <c:pt idx="611">
                  <c:v>3.0539999999999998</c:v>
                </c:pt>
                <c:pt idx="612">
                  <c:v>3.097</c:v>
                </c:pt>
                <c:pt idx="613">
                  <c:v>3.141</c:v>
                </c:pt>
                <c:pt idx="614">
                  <c:v>3.1850000000000001</c:v>
                </c:pt>
                <c:pt idx="615">
                  <c:v>3.23</c:v>
                </c:pt>
                <c:pt idx="616">
                  <c:v>3.2759999999999998</c:v>
                </c:pt>
                <c:pt idx="617">
                  <c:v>3.323</c:v>
                </c:pt>
                <c:pt idx="618">
                  <c:v>3.37</c:v>
                </c:pt>
                <c:pt idx="619">
                  <c:v>3.4180000000000001</c:v>
                </c:pt>
                <c:pt idx="620">
                  <c:v>3.4670000000000001</c:v>
                </c:pt>
                <c:pt idx="621">
                  <c:v>3.516</c:v>
                </c:pt>
                <c:pt idx="622">
                  <c:v>3.5659999999999998</c:v>
                </c:pt>
                <c:pt idx="623">
                  <c:v>3.617</c:v>
                </c:pt>
                <c:pt idx="624">
                  <c:v>3.669</c:v>
                </c:pt>
                <c:pt idx="625">
                  <c:v>3.7210000000000001</c:v>
                </c:pt>
                <c:pt idx="626">
                  <c:v>3.774</c:v>
                </c:pt>
                <c:pt idx="627">
                  <c:v>3.827</c:v>
                </c:pt>
                <c:pt idx="628">
                  <c:v>3.8809999999999998</c:v>
                </c:pt>
                <c:pt idx="629">
                  <c:v>3.9359999999999999</c:v>
                </c:pt>
                <c:pt idx="630">
                  <c:v>3.992</c:v>
                </c:pt>
                <c:pt idx="631">
                  <c:v>4.048</c:v>
                </c:pt>
                <c:pt idx="632">
                  <c:v>4.1050000000000004</c:v>
                </c:pt>
                <c:pt idx="633">
                  <c:v>4.1630000000000003</c:v>
                </c:pt>
                <c:pt idx="634">
                  <c:v>4.2210000000000001</c:v>
                </c:pt>
                <c:pt idx="635">
                  <c:v>4.28</c:v>
                </c:pt>
                <c:pt idx="636">
                  <c:v>4.3390000000000004</c:v>
                </c:pt>
                <c:pt idx="637">
                  <c:v>4.399</c:v>
                </c:pt>
                <c:pt idx="638">
                  <c:v>4.46</c:v>
                </c:pt>
                <c:pt idx="639">
                  <c:v>4.5209999999999999</c:v>
                </c:pt>
                <c:pt idx="640">
                  <c:v>4.5830000000000002</c:v>
                </c:pt>
                <c:pt idx="641">
                  <c:v>4.6449999999999996</c:v>
                </c:pt>
                <c:pt idx="642">
                  <c:v>4.7080000000000002</c:v>
                </c:pt>
                <c:pt idx="643">
                  <c:v>4.7720000000000002</c:v>
                </c:pt>
                <c:pt idx="644">
                  <c:v>4.8360000000000003</c:v>
                </c:pt>
                <c:pt idx="645">
                  <c:v>4.9000000000000004</c:v>
                </c:pt>
                <c:pt idx="646">
                  <c:v>4.9649999999999999</c:v>
                </c:pt>
                <c:pt idx="647">
                  <c:v>5.0309999999999997</c:v>
                </c:pt>
                <c:pt idx="648">
                  <c:v>5.0960000000000001</c:v>
                </c:pt>
                <c:pt idx="649">
                  <c:v>5.1630000000000003</c:v>
                </c:pt>
                <c:pt idx="650">
                  <c:v>5.2290000000000001</c:v>
                </c:pt>
                <c:pt idx="651">
                  <c:v>5.2960000000000003</c:v>
                </c:pt>
                <c:pt idx="652">
                  <c:v>5.3639999999999999</c:v>
                </c:pt>
                <c:pt idx="653">
                  <c:v>5.4320000000000004</c:v>
                </c:pt>
                <c:pt idx="654">
                  <c:v>5.5</c:v>
                </c:pt>
                <c:pt idx="655">
                  <c:v>5.569</c:v>
                </c:pt>
                <c:pt idx="656">
                  <c:v>5.6379999999999999</c:v>
                </c:pt>
                <c:pt idx="657">
                  <c:v>5.7080000000000002</c:v>
                </c:pt>
                <c:pt idx="658">
                  <c:v>5.7779999999999996</c:v>
                </c:pt>
                <c:pt idx="659">
                  <c:v>5.8479999999999999</c:v>
                </c:pt>
                <c:pt idx="660">
                  <c:v>5.9189999999999996</c:v>
                </c:pt>
                <c:pt idx="661">
                  <c:v>5.99</c:v>
                </c:pt>
              </c:numCache>
            </c:numRef>
          </c:yVal>
          <c:smooth val="0"/>
        </c:ser>
        <c:ser>
          <c:idx val="3"/>
          <c:order val="3"/>
          <c:tx>
            <c:strRef>
              <c:f>'STEREO_Behind Vectors and Angle'!$H$1</c:f>
              <c:strCache>
                <c:ptCount val="1"/>
                <c:pt idx="0">
                  <c:v>SEP Angle (deg)</c:v>
                </c:pt>
              </c:strCache>
            </c:strRef>
          </c:tx>
          <c:spPr>
            <a:ln w="28575">
              <a:solidFill>
                <a:srgbClr val="00FF00"/>
              </a:solidFill>
            </a:ln>
          </c:spPr>
          <c:marker>
            <c:symbol val="none"/>
          </c:marker>
          <c:xVal>
            <c:numRef>
              <c:f>'STEREO_Behind Vectors and Angle'!$D$2:$D$663</c:f>
              <c:numCache>
                <c:formatCode>yyyy/m/d</c:formatCode>
                <c:ptCount val="662"/>
                <c:pt idx="0">
                  <c:v>41710</c:v>
                </c:pt>
                <c:pt idx="1">
                  <c:v>41711</c:v>
                </c:pt>
                <c:pt idx="2">
                  <c:v>41712</c:v>
                </c:pt>
                <c:pt idx="3">
                  <c:v>41713</c:v>
                </c:pt>
                <c:pt idx="4">
                  <c:v>41714</c:v>
                </c:pt>
                <c:pt idx="5">
                  <c:v>41715</c:v>
                </c:pt>
                <c:pt idx="6">
                  <c:v>41716</c:v>
                </c:pt>
                <c:pt idx="7">
                  <c:v>41717</c:v>
                </c:pt>
                <c:pt idx="8">
                  <c:v>41718</c:v>
                </c:pt>
                <c:pt idx="9">
                  <c:v>41719</c:v>
                </c:pt>
                <c:pt idx="10">
                  <c:v>41720</c:v>
                </c:pt>
                <c:pt idx="11">
                  <c:v>41721</c:v>
                </c:pt>
                <c:pt idx="12">
                  <c:v>41722</c:v>
                </c:pt>
                <c:pt idx="13">
                  <c:v>41723</c:v>
                </c:pt>
                <c:pt idx="14">
                  <c:v>41724</c:v>
                </c:pt>
                <c:pt idx="15">
                  <c:v>41725</c:v>
                </c:pt>
                <c:pt idx="16">
                  <c:v>41726</c:v>
                </c:pt>
                <c:pt idx="17">
                  <c:v>41727</c:v>
                </c:pt>
                <c:pt idx="18">
                  <c:v>41728</c:v>
                </c:pt>
                <c:pt idx="19">
                  <c:v>41729</c:v>
                </c:pt>
                <c:pt idx="20">
                  <c:v>41730</c:v>
                </c:pt>
                <c:pt idx="21">
                  <c:v>41731</c:v>
                </c:pt>
                <c:pt idx="22">
                  <c:v>41732</c:v>
                </c:pt>
                <c:pt idx="23">
                  <c:v>41733</c:v>
                </c:pt>
                <c:pt idx="24">
                  <c:v>41734</c:v>
                </c:pt>
                <c:pt idx="25">
                  <c:v>41735</c:v>
                </c:pt>
                <c:pt idx="26">
                  <c:v>41736</c:v>
                </c:pt>
                <c:pt idx="27">
                  <c:v>41737</c:v>
                </c:pt>
                <c:pt idx="28">
                  <c:v>41738</c:v>
                </c:pt>
                <c:pt idx="29">
                  <c:v>41739</c:v>
                </c:pt>
                <c:pt idx="30">
                  <c:v>41740</c:v>
                </c:pt>
                <c:pt idx="31">
                  <c:v>41741</c:v>
                </c:pt>
                <c:pt idx="32">
                  <c:v>41742</c:v>
                </c:pt>
                <c:pt idx="33">
                  <c:v>41743</c:v>
                </c:pt>
                <c:pt idx="34">
                  <c:v>41744</c:v>
                </c:pt>
                <c:pt idx="35">
                  <c:v>41745</c:v>
                </c:pt>
                <c:pt idx="36">
                  <c:v>41746</c:v>
                </c:pt>
                <c:pt idx="37">
                  <c:v>41747</c:v>
                </c:pt>
                <c:pt idx="38">
                  <c:v>41748</c:v>
                </c:pt>
                <c:pt idx="39">
                  <c:v>41749</c:v>
                </c:pt>
                <c:pt idx="40">
                  <c:v>41750</c:v>
                </c:pt>
                <c:pt idx="41">
                  <c:v>41751</c:v>
                </c:pt>
                <c:pt idx="42">
                  <c:v>41752</c:v>
                </c:pt>
                <c:pt idx="43">
                  <c:v>41753</c:v>
                </c:pt>
                <c:pt idx="44">
                  <c:v>41754</c:v>
                </c:pt>
                <c:pt idx="45">
                  <c:v>41755</c:v>
                </c:pt>
                <c:pt idx="46">
                  <c:v>41756</c:v>
                </c:pt>
                <c:pt idx="47">
                  <c:v>41757</c:v>
                </c:pt>
                <c:pt idx="48">
                  <c:v>41758</c:v>
                </c:pt>
                <c:pt idx="49">
                  <c:v>41759</c:v>
                </c:pt>
                <c:pt idx="50">
                  <c:v>41760</c:v>
                </c:pt>
                <c:pt idx="51">
                  <c:v>41761</c:v>
                </c:pt>
                <c:pt idx="52">
                  <c:v>41762</c:v>
                </c:pt>
                <c:pt idx="53">
                  <c:v>41763</c:v>
                </c:pt>
                <c:pt idx="54">
                  <c:v>41764</c:v>
                </c:pt>
                <c:pt idx="55">
                  <c:v>41765</c:v>
                </c:pt>
                <c:pt idx="56">
                  <c:v>41766</c:v>
                </c:pt>
                <c:pt idx="57">
                  <c:v>41767</c:v>
                </c:pt>
                <c:pt idx="58">
                  <c:v>41768</c:v>
                </c:pt>
                <c:pt idx="59">
                  <c:v>41769</c:v>
                </c:pt>
                <c:pt idx="60">
                  <c:v>41770</c:v>
                </c:pt>
                <c:pt idx="61">
                  <c:v>41771</c:v>
                </c:pt>
                <c:pt idx="62">
                  <c:v>41772</c:v>
                </c:pt>
                <c:pt idx="63">
                  <c:v>41773</c:v>
                </c:pt>
                <c:pt idx="64">
                  <c:v>41774</c:v>
                </c:pt>
                <c:pt idx="65">
                  <c:v>41775</c:v>
                </c:pt>
                <c:pt idx="66">
                  <c:v>41776</c:v>
                </c:pt>
                <c:pt idx="67">
                  <c:v>41777</c:v>
                </c:pt>
                <c:pt idx="68">
                  <c:v>41778</c:v>
                </c:pt>
                <c:pt idx="69">
                  <c:v>41779</c:v>
                </c:pt>
                <c:pt idx="70">
                  <c:v>41780</c:v>
                </c:pt>
                <c:pt idx="71">
                  <c:v>41781</c:v>
                </c:pt>
                <c:pt idx="72">
                  <c:v>41782</c:v>
                </c:pt>
                <c:pt idx="73">
                  <c:v>41783</c:v>
                </c:pt>
                <c:pt idx="74">
                  <c:v>41784</c:v>
                </c:pt>
                <c:pt idx="75">
                  <c:v>41785</c:v>
                </c:pt>
                <c:pt idx="76">
                  <c:v>41786</c:v>
                </c:pt>
                <c:pt idx="77">
                  <c:v>41787</c:v>
                </c:pt>
                <c:pt idx="78">
                  <c:v>41788</c:v>
                </c:pt>
                <c:pt idx="79">
                  <c:v>41789</c:v>
                </c:pt>
                <c:pt idx="80">
                  <c:v>41790</c:v>
                </c:pt>
                <c:pt idx="81">
                  <c:v>41791</c:v>
                </c:pt>
                <c:pt idx="82">
                  <c:v>41792</c:v>
                </c:pt>
                <c:pt idx="83">
                  <c:v>41793</c:v>
                </c:pt>
                <c:pt idx="84">
                  <c:v>41794</c:v>
                </c:pt>
                <c:pt idx="85">
                  <c:v>41795</c:v>
                </c:pt>
                <c:pt idx="86">
                  <c:v>41796</c:v>
                </c:pt>
                <c:pt idx="87">
                  <c:v>41797</c:v>
                </c:pt>
                <c:pt idx="88">
                  <c:v>41798</c:v>
                </c:pt>
                <c:pt idx="89">
                  <c:v>41799</c:v>
                </c:pt>
                <c:pt idx="90">
                  <c:v>41800</c:v>
                </c:pt>
                <c:pt idx="91">
                  <c:v>41801</c:v>
                </c:pt>
                <c:pt idx="92">
                  <c:v>41802</c:v>
                </c:pt>
                <c:pt idx="93">
                  <c:v>41803</c:v>
                </c:pt>
                <c:pt idx="94">
                  <c:v>41804</c:v>
                </c:pt>
                <c:pt idx="95">
                  <c:v>41805</c:v>
                </c:pt>
                <c:pt idx="96">
                  <c:v>41806</c:v>
                </c:pt>
                <c:pt idx="97">
                  <c:v>41807</c:v>
                </c:pt>
                <c:pt idx="98">
                  <c:v>41808</c:v>
                </c:pt>
                <c:pt idx="99">
                  <c:v>41809</c:v>
                </c:pt>
                <c:pt idx="100">
                  <c:v>41810</c:v>
                </c:pt>
                <c:pt idx="101">
                  <c:v>41811</c:v>
                </c:pt>
                <c:pt idx="102">
                  <c:v>41812</c:v>
                </c:pt>
                <c:pt idx="103">
                  <c:v>41813</c:v>
                </c:pt>
                <c:pt idx="104">
                  <c:v>41814</c:v>
                </c:pt>
                <c:pt idx="105">
                  <c:v>41815</c:v>
                </c:pt>
                <c:pt idx="106">
                  <c:v>41816</c:v>
                </c:pt>
                <c:pt idx="107">
                  <c:v>41817</c:v>
                </c:pt>
                <c:pt idx="108">
                  <c:v>41818</c:v>
                </c:pt>
                <c:pt idx="109">
                  <c:v>41819</c:v>
                </c:pt>
                <c:pt idx="110">
                  <c:v>41820</c:v>
                </c:pt>
                <c:pt idx="111">
                  <c:v>41821</c:v>
                </c:pt>
                <c:pt idx="112">
                  <c:v>41822</c:v>
                </c:pt>
                <c:pt idx="113">
                  <c:v>41823</c:v>
                </c:pt>
                <c:pt idx="114">
                  <c:v>41824</c:v>
                </c:pt>
                <c:pt idx="115">
                  <c:v>41825</c:v>
                </c:pt>
                <c:pt idx="116">
                  <c:v>41826</c:v>
                </c:pt>
                <c:pt idx="117">
                  <c:v>41827</c:v>
                </c:pt>
                <c:pt idx="118">
                  <c:v>41828</c:v>
                </c:pt>
                <c:pt idx="119">
                  <c:v>41829</c:v>
                </c:pt>
                <c:pt idx="120">
                  <c:v>41830</c:v>
                </c:pt>
                <c:pt idx="121">
                  <c:v>41831</c:v>
                </c:pt>
                <c:pt idx="122">
                  <c:v>41832</c:v>
                </c:pt>
                <c:pt idx="123">
                  <c:v>41833</c:v>
                </c:pt>
                <c:pt idx="124">
                  <c:v>41834</c:v>
                </c:pt>
                <c:pt idx="125">
                  <c:v>41835</c:v>
                </c:pt>
                <c:pt idx="126">
                  <c:v>41836</c:v>
                </c:pt>
                <c:pt idx="127">
                  <c:v>41837</c:v>
                </c:pt>
                <c:pt idx="128">
                  <c:v>41838</c:v>
                </c:pt>
                <c:pt idx="129">
                  <c:v>41839</c:v>
                </c:pt>
                <c:pt idx="130">
                  <c:v>41840</c:v>
                </c:pt>
                <c:pt idx="131">
                  <c:v>41841</c:v>
                </c:pt>
                <c:pt idx="132">
                  <c:v>41842</c:v>
                </c:pt>
                <c:pt idx="133">
                  <c:v>41843</c:v>
                </c:pt>
                <c:pt idx="134">
                  <c:v>41844</c:v>
                </c:pt>
                <c:pt idx="135">
                  <c:v>41845</c:v>
                </c:pt>
                <c:pt idx="136">
                  <c:v>41846</c:v>
                </c:pt>
                <c:pt idx="137">
                  <c:v>41847</c:v>
                </c:pt>
                <c:pt idx="138">
                  <c:v>41848</c:v>
                </c:pt>
                <c:pt idx="139">
                  <c:v>41849</c:v>
                </c:pt>
                <c:pt idx="140">
                  <c:v>41850</c:v>
                </c:pt>
                <c:pt idx="141">
                  <c:v>41851</c:v>
                </c:pt>
                <c:pt idx="142">
                  <c:v>41852</c:v>
                </c:pt>
                <c:pt idx="143">
                  <c:v>41853</c:v>
                </c:pt>
                <c:pt idx="144">
                  <c:v>41854</c:v>
                </c:pt>
                <c:pt idx="145">
                  <c:v>41855</c:v>
                </c:pt>
                <c:pt idx="146">
                  <c:v>41856</c:v>
                </c:pt>
                <c:pt idx="147">
                  <c:v>41857</c:v>
                </c:pt>
                <c:pt idx="148">
                  <c:v>41858</c:v>
                </c:pt>
                <c:pt idx="149">
                  <c:v>41859</c:v>
                </c:pt>
                <c:pt idx="150">
                  <c:v>41860</c:v>
                </c:pt>
                <c:pt idx="151">
                  <c:v>41861</c:v>
                </c:pt>
                <c:pt idx="152">
                  <c:v>41862</c:v>
                </c:pt>
                <c:pt idx="153">
                  <c:v>41863</c:v>
                </c:pt>
                <c:pt idx="154">
                  <c:v>41864</c:v>
                </c:pt>
                <c:pt idx="155">
                  <c:v>41865</c:v>
                </c:pt>
                <c:pt idx="156">
                  <c:v>41866</c:v>
                </c:pt>
                <c:pt idx="157">
                  <c:v>41867</c:v>
                </c:pt>
                <c:pt idx="158">
                  <c:v>41868</c:v>
                </c:pt>
                <c:pt idx="159">
                  <c:v>41869</c:v>
                </c:pt>
                <c:pt idx="160">
                  <c:v>41870</c:v>
                </c:pt>
                <c:pt idx="161">
                  <c:v>41871</c:v>
                </c:pt>
                <c:pt idx="162">
                  <c:v>41872</c:v>
                </c:pt>
                <c:pt idx="163">
                  <c:v>41873</c:v>
                </c:pt>
                <c:pt idx="164">
                  <c:v>41874</c:v>
                </c:pt>
                <c:pt idx="165">
                  <c:v>41875</c:v>
                </c:pt>
                <c:pt idx="166">
                  <c:v>41876</c:v>
                </c:pt>
                <c:pt idx="167">
                  <c:v>41877</c:v>
                </c:pt>
                <c:pt idx="168">
                  <c:v>41878</c:v>
                </c:pt>
                <c:pt idx="169">
                  <c:v>41879</c:v>
                </c:pt>
                <c:pt idx="170">
                  <c:v>41880</c:v>
                </c:pt>
                <c:pt idx="171">
                  <c:v>41881</c:v>
                </c:pt>
                <c:pt idx="172">
                  <c:v>41882</c:v>
                </c:pt>
                <c:pt idx="173">
                  <c:v>41883</c:v>
                </c:pt>
                <c:pt idx="174">
                  <c:v>41884</c:v>
                </c:pt>
                <c:pt idx="175">
                  <c:v>41885</c:v>
                </c:pt>
                <c:pt idx="176">
                  <c:v>41886</c:v>
                </c:pt>
                <c:pt idx="177">
                  <c:v>41887</c:v>
                </c:pt>
                <c:pt idx="178">
                  <c:v>41888</c:v>
                </c:pt>
                <c:pt idx="179">
                  <c:v>41889</c:v>
                </c:pt>
                <c:pt idx="180">
                  <c:v>41890</c:v>
                </c:pt>
                <c:pt idx="181">
                  <c:v>41891</c:v>
                </c:pt>
                <c:pt idx="182">
                  <c:v>41892</c:v>
                </c:pt>
                <c:pt idx="183">
                  <c:v>41893</c:v>
                </c:pt>
                <c:pt idx="184">
                  <c:v>41894</c:v>
                </c:pt>
                <c:pt idx="185">
                  <c:v>41895</c:v>
                </c:pt>
                <c:pt idx="186">
                  <c:v>41896</c:v>
                </c:pt>
                <c:pt idx="187">
                  <c:v>41897</c:v>
                </c:pt>
                <c:pt idx="188">
                  <c:v>41898</c:v>
                </c:pt>
                <c:pt idx="189">
                  <c:v>41899</c:v>
                </c:pt>
                <c:pt idx="190">
                  <c:v>41900</c:v>
                </c:pt>
                <c:pt idx="191">
                  <c:v>41901</c:v>
                </c:pt>
                <c:pt idx="192">
                  <c:v>41902</c:v>
                </c:pt>
                <c:pt idx="193">
                  <c:v>41903</c:v>
                </c:pt>
                <c:pt idx="194">
                  <c:v>41904</c:v>
                </c:pt>
                <c:pt idx="195">
                  <c:v>41905</c:v>
                </c:pt>
                <c:pt idx="196">
                  <c:v>41906</c:v>
                </c:pt>
                <c:pt idx="197">
                  <c:v>41907</c:v>
                </c:pt>
                <c:pt idx="198">
                  <c:v>41908</c:v>
                </c:pt>
                <c:pt idx="199">
                  <c:v>41909</c:v>
                </c:pt>
                <c:pt idx="200">
                  <c:v>41910</c:v>
                </c:pt>
                <c:pt idx="201">
                  <c:v>41911</c:v>
                </c:pt>
                <c:pt idx="202">
                  <c:v>41912</c:v>
                </c:pt>
                <c:pt idx="203">
                  <c:v>41913</c:v>
                </c:pt>
                <c:pt idx="204">
                  <c:v>41914</c:v>
                </c:pt>
                <c:pt idx="205">
                  <c:v>41915</c:v>
                </c:pt>
                <c:pt idx="206">
                  <c:v>41916</c:v>
                </c:pt>
                <c:pt idx="207">
                  <c:v>41917</c:v>
                </c:pt>
                <c:pt idx="208">
                  <c:v>41918</c:v>
                </c:pt>
                <c:pt idx="209">
                  <c:v>41919</c:v>
                </c:pt>
                <c:pt idx="210">
                  <c:v>41920</c:v>
                </c:pt>
                <c:pt idx="211">
                  <c:v>41921</c:v>
                </c:pt>
                <c:pt idx="212">
                  <c:v>41922</c:v>
                </c:pt>
                <c:pt idx="213">
                  <c:v>41923</c:v>
                </c:pt>
                <c:pt idx="214">
                  <c:v>41924</c:v>
                </c:pt>
                <c:pt idx="215">
                  <c:v>41925</c:v>
                </c:pt>
                <c:pt idx="216">
                  <c:v>41926</c:v>
                </c:pt>
                <c:pt idx="217">
                  <c:v>41927</c:v>
                </c:pt>
                <c:pt idx="218">
                  <c:v>41928</c:v>
                </c:pt>
                <c:pt idx="219">
                  <c:v>41929</c:v>
                </c:pt>
                <c:pt idx="220">
                  <c:v>41930</c:v>
                </c:pt>
                <c:pt idx="221">
                  <c:v>41931</c:v>
                </c:pt>
                <c:pt idx="222">
                  <c:v>41932</c:v>
                </c:pt>
                <c:pt idx="223">
                  <c:v>41933</c:v>
                </c:pt>
                <c:pt idx="224">
                  <c:v>41934</c:v>
                </c:pt>
                <c:pt idx="225">
                  <c:v>41935</c:v>
                </c:pt>
                <c:pt idx="226">
                  <c:v>41936</c:v>
                </c:pt>
                <c:pt idx="227">
                  <c:v>41937</c:v>
                </c:pt>
                <c:pt idx="228">
                  <c:v>41938</c:v>
                </c:pt>
                <c:pt idx="229">
                  <c:v>41939</c:v>
                </c:pt>
                <c:pt idx="230">
                  <c:v>41940</c:v>
                </c:pt>
                <c:pt idx="231">
                  <c:v>41941</c:v>
                </c:pt>
                <c:pt idx="232">
                  <c:v>41942</c:v>
                </c:pt>
                <c:pt idx="233">
                  <c:v>41943</c:v>
                </c:pt>
                <c:pt idx="234">
                  <c:v>41944</c:v>
                </c:pt>
                <c:pt idx="235">
                  <c:v>41945</c:v>
                </c:pt>
                <c:pt idx="236">
                  <c:v>41946</c:v>
                </c:pt>
                <c:pt idx="237">
                  <c:v>41947</c:v>
                </c:pt>
                <c:pt idx="238">
                  <c:v>41948</c:v>
                </c:pt>
                <c:pt idx="239">
                  <c:v>41949</c:v>
                </c:pt>
                <c:pt idx="240">
                  <c:v>41950</c:v>
                </c:pt>
                <c:pt idx="241">
                  <c:v>41951</c:v>
                </c:pt>
                <c:pt idx="242">
                  <c:v>41952</c:v>
                </c:pt>
                <c:pt idx="243">
                  <c:v>41953</c:v>
                </c:pt>
                <c:pt idx="244">
                  <c:v>41954</c:v>
                </c:pt>
                <c:pt idx="245">
                  <c:v>41955</c:v>
                </c:pt>
                <c:pt idx="246">
                  <c:v>41956</c:v>
                </c:pt>
                <c:pt idx="247">
                  <c:v>41957</c:v>
                </c:pt>
                <c:pt idx="248">
                  <c:v>41958</c:v>
                </c:pt>
                <c:pt idx="249">
                  <c:v>41959</c:v>
                </c:pt>
                <c:pt idx="250">
                  <c:v>41960</c:v>
                </c:pt>
                <c:pt idx="251">
                  <c:v>41961</c:v>
                </c:pt>
                <c:pt idx="252">
                  <c:v>41962</c:v>
                </c:pt>
                <c:pt idx="253">
                  <c:v>41963</c:v>
                </c:pt>
                <c:pt idx="254">
                  <c:v>41964</c:v>
                </c:pt>
                <c:pt idx="255">
                  <c:v>41965</c:v>
                </c:pt>
                <c:pt idx="256">
                  <c:v>41966</c:v>
                </c:pt>
                <c:pt idx="257">
                  <c:v>41967</c:v>
                </c:pt>
                <c:pt idx="258">
                  <c:v>41968</c:v>
                </c:pt>
                <c:pt idx="259">
                  <c:v>41969</c:v>
                </c:pt>
                <c:pt idx="260">
                  <c:v>41970</c:v>
                </c:pt>
                <c:pt idx="261">
                  <c:v>41971</c:v>
                </c:pt>
                <c:pt idx="262">
                  <c:v>41972</c:v>
                </c:pt>
                <c:pt idx="263">
                  <c:v>41973</c:v>
                </c:pt>
                <c:pt idx="264">
                  <c:v>41974</c:v>
                </c:pt>
                <c:pt idx="265">
                  <c:v>41975</c:v>
                </c:pt>
                <c:pt idx="266">
                  <c:v>41976</c:v>
                </c:pt>
                <c:pt idx="267">
                  <c:v>41977</c:v>
                </c:pt>
                <c:pt idx="268">
                  <c:v>41978</c:v>
                </c:pt>
                <c:pt idx="269">
                  <c:v>41979</c:v>
                </c:pt>
                <c:pt idx="270">
                  <c:v>41980</c:v>
                </c:pt>
                <c:pt idx="271">
                  <c:v>41981</c:v>
                </c:pt>
                <c:pt idx="272">
                  <c:v>41982</c:v>
                </c:pt>
                <c:pt idx="273">
                  <c:v>41983</c:v>
                </c:pt>
                <c:pt idx="274">
                  <c:v>41984</c:v>
                </c:pt>
                <c:pt idx="275">
                  <c:v>41985</c:v>
                </c:pt>
                <c:pt idx="276">
                  <c:v>41986</c:v>
                </c:pt>
                <c:pt idx="277">
                  <c:v>41987</c:v>
                </c:pt>
                <c:pt idx="278">
                  <c:v>41988</c:v>
                </c:pt>
                <c:pt idx="279">
                  <c:v>41989</c:v>
                </c:pt>
                <c:pt idx="280">
                  <c:v>41990</c:v>
                </c:pt>
                <c:pt idx="281">
                  <c:v>41991</c:v>
                </c:pt>
                <c:pt idx="282">
                  <c:v>41992</c:v>
                </c:pt>
                <c:pt idx="283">
                  <c:v>41993</c:v>
                </c:pt>
                <c:pt idx="284">
                  <c:v>41994</c:v>
                </c:pt>
                <c:pt idx="285">
                  <c:v>41995</c:v>
                </c:pt>
                <c:pt idx="286">
                  <c:v>41996</c:v>
                </c:pt>
                <c:pt idx="287">
                  <c:v>41997</c:v>
                </c:pt>
                <c:pt idx="288">
                  <c:v>41998</c:v>
                </c:pt>
                <c:pt idx="289">
                  <c:v>41999</c:v>
                </c:pt>
                <c:pt idx="290">
                  <c:v>42000</c:v>
                </c:pt>
                <c:pt idx="291">
                  <c:v>42001</c:v>
                </c:pt>
                <c:pt idx="292">
                  <c:v>42002</c:v>
                </c:pt>
                <c:pt idx="293">
                  <c:v>42003</c:v>
                </c:pt>
                <c:pt idx="294">
                  <c:v>42004</c:v>
                </c:pt>
                <c:pt idx="295">
                  <c:v>42005</c:v>
                </c:pt>
                <c:pt idx="296">
                  <c:v>42006</c:v>
                </c:pt>
                <c:pt idx="297">
                  <c:v>42007</c:v>
                </c:pt>
                <c:pt idx="298">
                  <c:v>42008</c:v>
                </c:pt>
                <c:pt idx="299">
                  <c:v>42009</c:v>
                </c:pt>
                <c:pt idx="300">
                  <c:v>42010</c:v>
                </c:pt>
                <c:pt idx="301">
                  <c:v>42011</c:v>
                </c:pt>
                <c:pt idx="302">
                  <c:v>42012</c:v>
                </c:pt>
                <c:pt idx="303">
                  <c:v>42013</c:v>
                </c:pt>
                <c:pt idx="304">
                  <c:v>42014</c:v>
                </c:pt>
                <c:pt idx="305">
                  <c:v>42015</c:v>
                </c:pt>
                <c:pt idx="306">
                  <c:v>42016</c:v>
                </c:pt>
                <c:pt idx="307">
                  <c:v>42017</c:v>
                </c:pt>
                <c:pt idx="308">
                  <c:v>42018</c:v>
                </c:pt>
                <c:pt idx="309">
                  <c:v>42019</c:v>
                </c:pt>
                <c:pt idx="310">
                  <c:v>42020</c:v>
                </c:pt>
                <c:pt idx="311">
                  <c:v>42021</c:v>
                </c:pt>
                <c:pt idx="312">
                  <c:v>42022</c:v>
                </c:pt>
                <c:pt idx="313">
                  <c:v>42023</c:v>
                </c:pt>
                <c:pt idx="314">
                  <c:v>42024</c:v>
                </c:pt>
                <c:pt idx="315">
                  <c:v>42025</c:v>
                </c:pt>
                <c:pt idx="316">
                  <c:v>42026</c:v>
                </c:pt>
                <c:pt idx="317">
                  <c:v>42027</c:v>
                </c:pt>
                <c:pt idx="318">
                  <c:v>42028</c:v>
                </c:pt>
                <c:pt idx="319">
                  <c:v>42029</c:v>
                </c:pt>
                <c:pt idx="320">
                  <c:v>42030</c:v>
                </c:pt>
                <c:pt idx="321">
                  <c:v>42031</c:v>
                </c:pt>
                <c:pt idx="322">
                  <c:v>42032</c:v>
                </c:pt>
                <c:pt idx="323">
                  <c:v>42033</c:v>
                </c:pt>
                <c:pt idx="324">
                  <c:v>42034</c:v>
                </c:pt>
                <c:pt idx="325">
                  <c:v>42035</c:v>
                </c:pt>
                <c:pt idx="326">
                  <c:v>42036</c:v>
                </c:pt>
                <c:pt idx="327">
                  <c:v>42037</c:v>
                </c:pt>
                <c:pt idx="328">
                  <c:v>42038</c:v>
                </c:pt>
                <c:pt idx="329">
                  <c:v>42039</c:v>
                </c:pt>
                <c:pt idx="330">
                  <c:v>42040</c:v>
                </c:pt>
                <c:pt idx="331">
                  <c:v>42041</c:v>
                </c:pt>
                <c:pt idx="332">
                  <c:v>42042</c:v>
                </c:pt>
                <c:pt idx="333">
                  <c:v>42043</c:v>
                </c:pt>
                <c:pt idx="334">
                  <c:v>42044</c:v>
                </c:pt>
                <c:pt idx="335">
                  <c:v>42045</c:v>
                </c:pt>
                <c:pt idx="336">
                  <c:v>42046</c:v>
                </c:pt>
                <c:pt idx="337">
                  <c:v>42047</c:v>
                </c:pt>
                <c:pt idx="338">
                  <c:v>42048</c:v>
                </c:pt>
                <c:pt idx="339">
                  <c:v>42049</c:v>
                </c:pt>
                <c:pt idx="340">
                  <c:v>42050</c:v>
                </c:pt>
                <c:pt idx="341">
                  <c:v>42051</c:v>
                </c:pt>
                <c:pt idx="342">
                  <c:v>42052</c:v>
                </c:pt>
                <c:pt idx="343">
                  <c:v>42053</c:v>
                </c:pt>
                <c:pt idx="344">
                  <c:v>42054</c:v>
                </c:pt>
                <c:pt idx="345">
                  <c:v>42055</c:v>
                </c:pt>
                <c:pt idx="346">
                  <c:v>42056</c:v>
                </c:pt>
                <c:pt idx="347">
                  <c:v>42057</c:v>
                </c:pt>
                <c:pt idx="348">
                  <c:v>42058</c:v>
                </c:pt>
                <c:pt idx="349">
                  <c:v>42059</c:v>
                </c:pt>
                <c:pt idx="350">
                  <c:v>42060</c:v>
                </c:pt>
                <c:pt idx="351">
                  <c:v>42061</c:v>
                </c:pt>
                <c:pt idx="352">
                  <c:v>42062</c:v>
                </c:pt>
                <c:pt idx="353">
                  <c:v>42063</c:v>
                </c:pt>
                <c:pt idx="354">
                  <c:v>42064</c:v>
                </c:pt>
                <c:pt idx="355">
                  <c:v>42065</c:v>
                </c:pt>
                <c:pt idx="356">
                  <c:v>42066</c:v>
                </c:pt>
                <c:pt idx="357">
                  <c:v>42067</c:v>
                </c:pt>
                <c:pt idx="358">
                  <c:v>42068</c:v>
                </c:pt>
                <c:pt idx="359">
                  <c:v>42069</c:v>
                </c:pt>
                <c:pt idx="360">
                  <c:v>42070</c:v>
                </c:pt>
                <c:pt idx="361">
                  <c:v>42071</c:v>
                </c:pt>
                <c:pt idx="362">
                  <c:v>42072</c:v>
                </c:pt>
                <c:pt idx="363">
                  <c:v>42073</c:v>
                </c:pt>
                <c:pt idx="364">
                  <c:v>42074</c:v>
                </c:pt>
                <c:pt idx="365">
                  <c:v>42075</c:v>
                </c:pt>
                <c:pt idx="366">
                  <c:v>42076</c:v>
                </c:pt>
                <c:pt idx="367">
                  <c:v>42077</c:v>
                </c:pt>
                <c:pt idx="368">
                  <c:v>42078</c:v>
                </c:pt>
                <c:pt idx="369">
                  <c:v>42079</c:v>
                </c:pt>
                <c:pt idx="370">
                  <c:v>42080</c:v>
                </c:pt>
                <c:pt idx="371">
                  <c:v>42081</c:v>
                </c:pt>
                <c:pt idx="372">
                  <c:v>42082</c:v>
                </c:pt>
                <c:pt idx="373">
                  <c:v>42083</c:v>
                </c:pt>
                <c:pt idx="374">
                  <c:v>42084</c:v>
                </c:pt>
                <c:pt idx="375">
                  <c:v>42085</c:v>
                </c:pt>
                <c:pt idx="376">
                  <c:v>42086</c:v>
                </c:pt>
                <c:pt idx="377">
                  <c:v>42087</c:v>
                </c:pt>
                <c:pt idx="378">
                  <c:v>42088</c:v>
                </c:pt>
                <c:pt idx="379">
                  <c:v>42089</c:v>
                </c:pt>
                <c:pt idx="380">
                  <c:v>42090</c:v>
                </c:pt>
                <c:pt idx="381">
                  <c:v>42091</c:v>
                </c:pt>
                <c:pt idx="382">
                  <c:v>42092</c:v>
                </c:pt>
                <c:pt idx="383">
                  <c:v>42093</c:v>
                </c:pt>
                <c:pt idx="384">
                  <c:v>42094</c:v>
                </c:pt>
                <c:pt idx="385">
                  <c:v>42095</c:v>
                </c:pt>
                <c:pt idx="386">
                  <c:v>42096</c:v>
                </c:pt>
                <c:pt idx="387">
                  <c:v>42097</c:v>
                </c:pt>
                <c:pt idx="388">
                  <c:v>42098</c:v>
                </c:pt>
                <c:pt idx="389">
                  <c:v>42099</c:v>
                </c:pt>
                <c:pt idx="390">
                  <c:v>42100</c:v>
                </c:pt>
                <c:pt idx="391">
                  <c:v>42101</c:v>
                </c:pt>
                <c:pt idx="392">
                  <c:v>42102</c:v>
                </c:pt>
                <c:pt idx="393">
                  <c:v>42103</c:v>
                </c:pt>
                <c:pt idx="394">
                  <c:v>42104</c:v>
                </c:pt>
                <c:pt idx="395">
                  <c:v>42105</c:v>
                </c:pt>
                <c:pt idx="396">
                  <c:v>42106</c:v>
                </c:pt>
                <c:pt idx="397">
                  <c:v>42107</c:v>
                </c:pt>
                <c:pt idx="398">
                  <c:v>42108</c:v>
                </c:pt>
                <c:pt idx="399">
                  <c:v>42109</c:v>
                </c:pt>
                <c:pt idx="400">
                  <c:v>42110</c:v>
                </c:pt>
                <c:pt idx="401">
                  <c:v>42111</c:v>
                </c:pt>
                <c:pt idx="402">
                  <c:v>42112</c:v>
                </c:pt>
                <c:pt idx="403">
                  <c:v>42113</c:v>
                </c:pt>
                <c:pt idx="404">
                  <c:v>42114</c:v>
                </c:pt>
                <c:pt idx="405">
                  <c:v>42115</c:v>
                </c:pt>
                <c:pt idx="406">
                  <c:v>42116</c:v>
                </c:pt>
                <c:pt idx="407">
                  <c:v>42117</c:v>
                </c:pt>
                <c:pt idx="408">
                  <c:v>42118</c:v>
                </c:pt>
                <c:pt idx="409">
                  <c:v>42119</c:v>
                </c:pt>
                <c:pt idx="410">
                  <c:v>42120</c:v>
                </c:pt>
                <c:pt idx="411">
                  <c:v>42121</c:v>
                </c:pt>
                <c:pt idx="412">
                  <c:v>42122</c:v>
                </c:pt>
                <c:pt idx="413">
                  <c:v>42123</c:v>
                </c:pt>
                <c:pt idx="414">
                  <c:v>42124</c:v>
                </c:pt>
                <c:pt idx="415">
                  <c:v>42125</c:v>
                </c:pt>
                <c:pt idx="416">
                  <c:v>42126</c:v>
                </c:pt>
                <c:pt idx="417">
                  <c:v>42127</c:v>
                </c:pt>
                <c:pt idx="418">
                  <c:v>42128</c:v>
                </c:pt>
                <c:pt idx="419">
                  <c:v>42129</c:v>
                </c:pt>
                <c:pt idx="420">
                  <c:v>42130</c:v>
                </c:pt>
                <c:pt idx="421">
                  <c:v>42131</c:v>
                </c:pt>
                <c:pt idx="422">
                  <c:v>42132</c:v>
                </c:pt>
                <c:pt idx="423">
                  <c:v>42133</c:v>
                </c:pt>
                <c:pt idx="424">
                  <c:v>42134</c:v>
                </c:pt>
                <c:pt idx="425">
                  <c:v>42135</c:v>
                </c:pt>
                <c:pt idx="426">
                  <c:v>42136</c:v>
                </c:pt>
                <c:pt idx="427">
                  <c:v>42137</c:v>
                </c:pt>
                <c:pt idx="428">
                  <c:v>42138</c:v>
                </c:pt>
                <c:pt idx="429">
                  <c:v>42139</c:v>
                </c:pt>
                <c:pt idx="430">
                  <c:v>42140</c:v>
                </c:pt>
                <c:pt idx="431">
                  <c:v>42141</c:v>
                </c:pt>
                <c:pt idx="432">
                  <c:v>42142</c:v>
                </c:pt>
                <c:pt idx="433">
                  <c:v>42143</c:v>
                </c:pt>
                <c:pt idx="434">
                  <c:v>42144</c:v>
                </c:pt>
                <c:pt idx="435">
                  <c:v>42145</c:v>
                </c:pt>
                <c:pt idx="436">
                  <c:v>42146</c:v>
                </c:pt>
                <c:pt idx="437">
                  <c:v>42147</c:v>
                </c:pt>
                <c:pt idx="438">
                  <c:v>42148</c:v>
                </c:pt>
                <c:pt idx="439">
                  <c:v>42149</c:v>
                </c:pt>
                <c:pt idx="440">
                  <c:v>42150</c:v>
                </c:pt>
                <c:pt idx="441">
                  <c:v>42151</c:v>
                </c:pt>
                <c:pt idx="442">
                  <c:v>42152</c:v>
                </c:pt>
                <c:pt idx="443">
                  <c:v>42153</c:v>
                </c:pt>
                <c:pt idx="444">
                  <c:v>42154</c:v>
                </c:pt>
                <c:pt idx="445">
                  <c:v>42155</c:v>
                </c:pt>
                <c:pt idx="446">
                  <c:v>42156</c:v>
                </c:pt>
                <c:pt idx="447">
                  <c:v>42157</c:v>
                </c:pt>
                <c:pt idx="448">
                  <c:v>42158</c:v>
                </c:pt>
                <c:pt idx="449">
                  <c:v>42159</c:v>
                </c:pt>
                <c:pt idx="450">
                  <c:v>42160</c:v>
                </c:pt>
                <c:pt idx="451">
                  <c:v>42161</c:v>
                </c:pt>
                <c:pt idx="452">
                  <c:v>42162</c:v>
                </c:pt>
                <c:pt idx="453">
                  <c:v>42163</c:v>
                </c:pt>
                <c:pt idx="454">
                  <c:v>42164</c:v>
                </c:pt>
                <c:pt idx="455">
                  <c:v>42165</c:v>
                </c:pt>
                <c:pt idx="456">
                  <c:v>42166</c:v>
                </c:pt>
                <c:pt idx="457">
                  <c:v>42167</c:v>
                </c:pt>
                <c:pt idx="458">
                  <c:v>42168</c:v>
                </c:pt>
                <c:pt idx="459">
                  <c:v>42169</c:v>
                </c:pt>
                <c:pt idx="460">
                  <c:v>42170</c:v>
                </c:pt>
                <c:pt idx="461">
                  <c:v>42171</c:v>
                </c:pt>
                <c:pt idx="462">
                  <c:v>42172</c:v>
                </c:pt>
                <c:pt idx="463">
                  <c:v>42173</c:v>
                </c:pt>
                <c:pt idx="464">
                  <c:v>42174</c:v>
                </c:pt>
                <c:pt idx="465">
                  <c:v>42175</c:v>
                </c:pt>
                <c:pt idx="466">
                  <c:v>42176</c:v>
                </c:pt>
                <c:pt idx="467">
                  <c:v>42177</c:v>
                </c:pt>
                <c:pt idx="468">
                  <c:v>42178</c:v>
                </c:pt>
                <c:pt idx="469">
                  <c:v>42179</c:v>
                </c:pt>
                <c:pt idx="470">
                  <c:v>42180</c:v>
                </c:pt>
                <c:pt idx="471">
                  <c:v>42181</c:v>
                </c:pt>
                <c:pt idx="472">
                  <c:v>42182</c:v>
                </c:pt>
                <c:pt idx="473">
                  <c:v>42183</c:v>
                </c:pt>
                <c:pt idx="474">
                  <c:v>42184</c:v>
                </c:pt>
                <c:pt idx="475">
                  <c:v>42185</c:v>
                </c:pt>
                <c:pt idx="476">
                  <c:v>42186</c:v>
                </c:pt>
                <c:pt idx="477">
                  <c:v>42187</c:v>
                </c:pt>
                <c:pt idx="478">
                  <c:v>42188</c:v>
                </c:pt>
                <c:pt idx="479">
                  <c:v>42189</c:v>
                </c:pt>
                <c:pt idx="480">
                  <c:v>42190</c:v>
                </c:pt>
                <c:pt idx="481">
                  <c:v>42191</c:v>
                </c:pt>
                <c:pt idx="482">
                  <c:v>42192</c:v>
                </c:pt>
                <c:pt idx="483">
                  <c:v>42193</c:v>
                </c:pt>
                <c:pt idx="484">
                  <c:v>42194</c:v>
                </c:pt>
                <c:pt idx="485">
                  <c:v>42195</c:v>
                </c:pt>
                <c:pt idx="486">
                  <c:v>42196</c:v>
                </c:pt>
                <c:pt idx="487">
                  <c:v>42197</c:v>
                </c:pt>
                <c:pt idx="488">
                  <c:v>42198</c:v>
                </c:pt>
                <c:pt idx="489">
                  <c:v>42199</c:v>
                </c:pt>
                <c:pt idx="490">
                  <c:v>42200</c:v>
                </c:pt>
                <c:pt idx="491">
                  <c:v>42201</c:v>
                </c:pt>
                <c:pt idx="492">
                  <c:v>42202</c:v>
                </c:pt>
                <c:pt idx="493">
                  <c:v>42203</c:v>
                </c:pt>
                <c:pt idx="494">
                  <c:v>42204</c:v>
                </c:pt>
                <c:pt idx="495">
                  <c:v>42205</c:v>
                </c:pt>
                <c:pt idx="496">
                  <c:v>42206</c:v>
                </c:pt>
                <c:pt idx="497">
                  <c:v>42207</c:v>
                </c:pt>
                <c:pt idx="498">
                  <c:v>42208</c:v>
                </c:pt>
                <c:pt idx="499">
                  <c:v>42209</c:v>
                </c:pt>
                <c:pt idx="500">
                  <c:v>42210</c:v>
                </c:pt>
                <c:pt idx="501">
                  <c:v>42211</c:v>
                </c:pt>
                <c:pt idx="502">
                  <c:v>42212</c:v>
                </c:pt>
                <c:pt idx="503">
                  <c:v>42213</c:v>
                </c:pt>
                <c:pt idx="504">
                  <c:v>42214</c:v>
                </c:pt>
                <c:pt idx="505">
                  <c:v>42215</c:v>
                </c:pt>
                <c:pt idx="506">
                  <c:v>42216</c:v>
                </c:pt>
                <c:pt idx="507">
                  <c:v>42217</c:v>
                </c:pt>
                <c:pt idx="508">
                  <c:v>42218</c:v>
                </c:pt>
                <c:pt idx="509">
                  <c:v>42219</c:v>
                </c:pt>
                <c:pt idx="510">
                  <c:v>42220</c:v>
                </c:pt>
                <c:pt idx="511">
                  <c:v>42221</c:v>
                </c:pt>
                <c:pt idx="512">
                  <c:v>42222</c:v>
                </c:pt>
                <c:pt idx="513">
                  <c:v>42223</c:v>
                </c:pt>
                <c:pt idx="514">
                  <c:v>42224</c:v>
                </c:pt>
                <c:pt idx="515">
                  <c:v>42225</c:v>
                </c:pt>
                <c:pt idx="516">
                  <c:v>42226</c:v>
                </c:pt>
                <c:pt idx="517">
                  <c:v>42227</c:v>
                </c:pt>
                <c:pt idx="518">
                  <c:v>42228</c:v>
                </c:pt>
                <c:pt idx="519">
                  <c:v>42229</c:v>
                </c:pt>
                <c:pt idx="520">
                  <c:v>42230</c:v>
                </c:pt>
                <c:pt idx="521">
                  <c:v>42231</c:v>
                </c:pt>
                <c:pt idx="522">
                  <c:v>42232</c:v>
                </c:pt>
                <c:pt idx="523">
                  <c:v>42233</c:v>
                </c:pt>
                <c:pt idx="524">
                  <c:v>42234</c:v>
                </c:pt>
                <c:pt idx="525">
                  <c:v>42235</c:v>
                </c:pt>
                <c:pt idx="526">
                  <c:v>42236</c:v>
                </c:pt>
                <c:pt idx="527">
                  <c:v>42237</c:v>
                </c:pt>
                <c:pt idx="528">
                  <c:v>42238</c:v>
                </c:pt>
                <c:pt idx="529">
                  <c:v>42239</c:v>
                </c:pt>
                <c:pt idx="530">
                  <c:v>42240</c:v>
                </c:pt>
                <c:pt idx="531">
                  <c:v>42241</c:v>
                </c:pt>
                <c:pt idx="532">
                  <c:v>42242</c:v>
                </c:pt>
                <c:pt idx="533">
                  <c:v>42243</c:v>
                </c:pt>
                <c:pt idx="534">
                  <c:v>42244</c:v>
                </c:pt>
                <c:pt idx="535">
                  <c:v>42245</c:v>
                </c:pt>
                <c:pt idx="536">
                  <c:v>42246</c:v>
                </c:pt>
                <c:pt idx="537">
                  <c:v>42247</c:v>
                </c:pt>
                <c:pt idx="538">
                  <c:v>42248</c:v>
                </c:pt>
                <c:pt idx="539">
                  <c:v>42249</c:v>
                </c:pt>
                <c:pt idx="540">
                  <c:v>42250</c:v>
                </c:pt>
                <c:pt idx="541">
                  <c:v>42251</c:v>
                </c:pt>
                <c:pt idx="542">
                  <c:v>42252</c:v>
                </c:pt>
                <c:pt idx="543">
                  <c:v>42253</c:v>
                </c:pt>
                <c:pt idx="544">
                  <c:v>42254</c:v>
                </c:pt>
                <c:pt idx="545">
                  <c:v>42255</c:v>
                </c:pt>
                <c:pt idx="546">
                  <c:v>42256</c:v>
                </c:pt>
                <c:pt idx="547">
                  <c:v>42257</c:v>
                </c:pt>
                <c:pt idx="548">
                  <c:v>42258</c:v>
                </c:pt>
                <c:pt idx="549">
                  <c:v>42259</c:v>
                </c:pt>
                <c:pt idx="550">
                  <c:v>42260</c:v>
                </c:pt>
                <c:pt idx="551">
                  <c:v>42261</c:v>
                </c:pt>
                <c:pt idx="552">
                  <c:v>42262</c:v>
                </c:pt>
                <c:pt idx="553">
                  <c:v>42263</c:v>
                </c:pt>
                <c:pt idx="554">
                  <c:v>42264</c:v>
                </c:pt>
                <c:pt idx="555">
                  <c:v>42265</c:v>
                </c:pt>
                <c:pt idx="556">
                  <c:v>42266</c:v>
                </c:pt>
                <c:pt idx="557">
                  <c:v>42267</c:v>
                </c:pt>
                <c:pt idx="558">
                  <c:v>42268</c:v>
                </c:pt>
                <c:pt idx="559">
                  <c:v>42269</c:v>
                </c:pt>
                <c:pt idx="560">
                  <c:v>42270</c:v>
                </c:pt>
                <c:pt idx="561">
                  <c:v>42271</c:v>
                </c:pt>
                <c:pt idx="562">
                  <c:v>42272</c:v>
                </c:pt>
                <c:pt idx="563">
                  <c:v>42273</c:v>
                </c:pt>
                <c:pt idx="564">
                  <c:v>42274</c:v>
                </c:pt>
                <c:pt idx="565">
                  <c:v>42275</c:v>
                </c:pt>
                <c:pt idx="566">
                  <c:v>42276</c:v>
                </c:pt>
                <c:pt idx="567">
                  <c:v>42277</c:v>
                </c:pt>
                <c:pt idx="568">
                  <c:v>42278</c:v>
                </c:pt>
                <c:pt idx="569">
                  <c:v>42279</c:v>
                </c:pt>
                <c:pt idx="570">
                  <c:v>42280</c:v>
                </c:pt>
                <c:pt idx="571">
                  <c:v>42281</c:v>
                </c:pt>
                <c:pt idx="572">
                  <c:v>42282</c:v>
                </c:pt>
                <c:pt idx="573">
                  <c:v>42283</c:v>
                </c:pt>
                <c:pt idx="574">
                  <c:v>42284</c:v>
                </c:pt>
                <c:pt idx="575">
                  <c:v>42285</c:v>
                </c:pt>
                <c:pt idx="576">
                  <c:v>42286</c:v>
                </c:pt>
                <c:pt idx="577">
                  <c:v>42287</c:v>
                </c:pt>
                <c:pt idx="578">
                  <c:v>42288</c:v>
                </c:pt>
                <c:pt idx="579">
                  <c:v>42289</c:v>
                </c:pt>
                <c:pt idx="580">
                  <c:v>42290</c:v>
                </c:pt>
                <c:pt idx="581">
                  <c:v>42291</c:v>
                </c:pt>
                <c:pt idx="582">
                  <c:v>42292</c:v>
                </c:pt>
                <c:pt idx="583">
                  <c:v>42293</c:v>
                </c:pt>
                <c:pt idx="584">
                  <c:v>42294</c:v>
                </c:pt>
                <c:pt idx="585">
                  <c:v>42295</c:v>
                </c:pt>
                <c:pt idx="586">
                  <c:v>42296</c:v>
                </c:pt>
                <c:pt idx="587">
                  <c:v>42297</c:v>
                </c:pt>
                <c:pt idx="588">
                  <c:v>42298</c:v>
                </c:pt>
                <c:pt idx="589">
                  <c:v>42299</c:v>
                </c:pt>
                <c:pt idx="590">
                  <c:v>42300</c:v>
                </c:pt>
                <c:pt idx="591">
                  <c:v>42301</c:v>
                </c:pt>
                <c:pt idx="592">
                  <c:v>42302</c:v>
                </c:pt>
                <c:pt idx="593">
                  <c:v>42303</c:v>
                </c:pt>
                <c:pt idx="594">
                  <c:v>42304</c:v>
                </c:pt>
                <c:pt idx="595">
                  <c:v>42305</c:v>
                </c:pt>
                <c:pt idx="596">
                  <c:v>42306</c:v>
                </c:pt>
                <c:pt idx="597">
                  <c:v>42307</c:v>
                </c:pt>
                <c:pt idx="598">
                  <c:v>42308</c:v>
                </c:pt>
                <c:pt idx="599">
                  <c:v>42309</c:v>
                </c:pt>
                <c:pt idx="600">
                  <c:v>42310</c:v>
                </c:pt>
                <c:pt idx="601">
                  <c:v>42311</c:v>
                </c:pt>
                <c:pt idx="602">
                  <c:v>42312</c:v>
                </c:pt>
                <c:pt idx="603">
                  <c:v>42313</c:v>
                </c:pt>
                <c:pt idx="604">
                  <c:v>42314</c:v>
                </c:pt>
                <c:pt idx="605">
                  <c:v>42315</c:v>
                </c:pt>
                <c:pt idx="606">
                  <c:v>42316</c:v>
                </c:pt>
                <c:pt idx="607">
                  <c:v>42317</c:v>
                </c:pt>
                <c:pt idx="608">
                  <c:v>42318</c:v>
                </c:pt>
                <c:pt idx="609">
                  <c:v>42319</c:v>
                </c:pt>
                <c:pt idx="610">
                  <c:v>42320</c:v>
                </c:pt>
                <c:pt idx="611">
                  <c:v>42321</c:v>
                </c:pt>
                <c:pt idx="612">
                  <c:v>42322</c:v>
                </c:pt>
                <c:pt idx="613">
                  <c:v>42323</c:v>
                </c:pt>
                <c:pt idx="614">
                  <c:v>42324</c:v>
                </c:pt>
                <c:pt idx="615">
                  <c:v>42325</c:v>
                </c:pt>
                <c:pt idx="616">
                  <c:v>42326</c:v>
                </c:pt>
                <c:pt idx="617">
                  <c:v>42327</c:v>
                </c:pt>
                <c:pt idx="618">
                  <c:v>42328</c:v>
                </c:pt>
                <c:pt idx="619">
                  <c:v>42329</c:v>
                </c:pt>
                <c:pt idx="620">
                  <c:v>42330</c:v>
                </c:pt>
                <c:pt idx="621">
                  <c:v>42331</c:v>
                </c:pt>
                <c:pt idx="622">
                  <c:v>42332</c:v>
                </c:pt>
                <c:pt idx="623">
                  <c:v>42333</c:v>
                </c:pt>
                <c:pt idx="624">
                  <c:v>42334</c:v>
                </c:pt>
                <c:pt idx="625">
                  <c:v>42335</c:v>
                </c:pt>
                <c:pt idx="626">
                  <c:v>42336</c:v>
                </c:pt>
                <c:pt idx="627">
                  <c:v>42337</c:v>
                </c:pt>
                <c:pt idx="628">
                  <c:v>42338</c:v>
                </c:pt>
                <c:pt idx="629">
                  <c:v>42339</c:v>
                </c:pt>
                <c:pt idx="630">
                  <c:v>42340</c:v>
                </c:pt>
                <c:pt idx="631">
                  <c:v>42341</c:v>
                </c:pt>
                <c:pt idx="632">
                  <c:v>42342</c:v>
                </c:pt>
                <c:pt idx="633">
                  <c:v>42343</c:v>
                </c:pt>
                <c:pt idx="634">
                  <c:v>42344</c:v>
                </c:pt>
                <c:pt idx="635">
                  <c:v>42345</c:v>
                </c:pt>
                <c:pt idx="636">
                  <c:v>42346</c:v>
                </c:pt>
                <c:pt idx="637">
                  <c:v>42347</c:v>
                </c:pt>
                <c:pt idx="638">
                  <c:v>42348</c:v>
                </c:pt>
                <c:pt idx="639">
                  <c:v>42349</c:v>
                </c:pt>
                <c:pt idx="640">
                  <c:v>42350</c:v>
                </c:pt>
                <c:pt idx="641">
                  <c:v>42351</c:v>
                </c:pt>
                <c:pt idx="642">
                  <c:v>42352</c:v>
                </c:pt>
                <c:pt idx="643">
                  <c:v>42353</c:v>
                </c:pt>
                <c:pt idx="644">
                  <c:v>42354</c:v>
                </c:pt>
                <c:pt idx="645">
                  <c:v>42355</c:v>
                </c:pt>
                <c:pt idx="646">
                  <c:v>42356</c:v>
                </c:pt>
                <c:pt idx="647">
                  <c:v>42357</c:v>
                </c:pt>
                <c:pt idx="648">
                  <c:v>42358</c:v>
                </c:pt>
                <c:pt idx="649">
                  <c:v>42359</c:v>
                </c:pt>
                <c:pt idx="650">
                  <c:v>42360</c:v>
                </c:pt>
                <c:pt idx="651">
                  <c:v>42361</c:v>
                </c:pt>
                <c:pt idx="652">
                  <c:v>42362</c:v>
                </c:pt>
                <c:pt idx="653">
                  <c:v>42363</c:v>
                </c:pt>
                <c:pt idx="654">
                  <c:v>42364</c:v>
                </c:pt>
                <c:pt idx="655">
                  <c:v>42365</c:v>
                </c:pt>
                <c:pt idx="656">
                  <c:v>42366</c:v>
                </c:pt>
                <c:pt idx="657">
                  <c:v>42367</c:v>
                </c:pt>
                <c:pt idx="658">
                  <c:v>42368</c:v>
                </c:pt>
                <c:pt idx="659">
                  <c:v>42369</c:v>
                </c:pt>
                <c:pt idx="660">
                  <c:v>42370</c:v>
                </c:pt>
                <c:pt idx="661">
                  <c:v>42371</c:v>
                </c:pt>
              </c:numCache>
            </c:numRef>
          </c:xVal>
          <c:yVal>
            <c:numRef>
              <c:f>'STEREO_Behind Vectors and Angle'!$H$2:$H$663</c:f>
              <c:numCache>
                <c:formatCode>General</c:formatCode>
                <c:ptCount val="662"/>
                <c:pt idx="0">
                  <c:v>9.3490000000000002</c:v>
                </c:pt>
                <c:pt idx="1">
                  <c:v>9.2919999999999998</c:v>
                </c:pt>
                <c:pt idx="2">
                  <c:v>9.2360000000000007</c:v>
                </c:pt>
                <c:pt idx="3">
                  <c:v>9.1809999999999992</c:v>
                </c:pt>
                <c:pt idx="4">
                  <c:v>9.1270000000000007</c:v>
                </c:pt>
                <c:pt idx="5">
                  <c:v>9.0730000000000004</c:v>
                </c:pt>
                <c:pt idx="6">
                  <c:v>9.0210000000000008</c:v>
                </c:pt>
                <c:pt idx="7">
                  <c:v>8.9689999999999994</c:v>
                </c:pt>
                <c:pt idx="8">
                  <c:v>8.9190000000000005</c:v>
                </c:pt>
                <c:pt idx="9">
                  <c:v>8.8689999999999998</c:v>
                </c:pt>
                <c:pt idx="10">
                  <c:v>8.82</c:v>
                </c:pt>
                <c:pt idx="11">
                  <c:v>8.7720000000000002</c:v>
                </c:pt>
                <c:pt idx="12">
                  <c:v>8.7249999999999996</c:v>
                </c:pt>
                <c:pt idx="13">
                  <c:v>8.6790000000000003</c:v>
                </c:pt>
                <c:pt idx="14">
                  <c:v>8.6329999999999991</c:v>
                </c:pt>
                <c:pt idx="15">
                  <c:v>8.5879999999999992</c:v>
                </c:pt>
                <c:pt idx="16">
                  <c:v>8.5449999999999999</c:v>
                </c:pt>
                <c:pt idx="17">
                  <c:v>8.5020000000000007</c:v>
                </c:pt>
                <c:pt idx="18">
                  <c:v>8.4600000000000009</c:v>
                </c:pt>
                <c:pt idx="19">
                  <c:v>8.4190000000000005</c:v>
                </c:pt>
                <c:pt idx="20">
                  <c:v>8.3789999999999996</c:v>
                </c:pt>
                <c:pt idx="21">
                  <c:v>8.34</c:v>
                </c:pt>
                <c:pt idx="22">
                  <c:v>8.3019999999999996</c:v>
                </c:pt>
                <c:pt idx="23">
                  <c:v>8.2650000000000006</c:v>
                </c:pt>
                <c:pt idx="24">
                  <c:v>8.2289999999999992</c:v>
                </c:pt>
                <c:pt idx="25">
                  <c:v>8.1929999999999996</c:v>
                </c:pt>
                <c:pt idx="26">
                  <c:v>8.1590000000000007</c:v>
                </c:pt>
                <c:pt idx="27">
                  <c:v>8.1259999999999994</c:v>
                </c:pt>
                <c:pt idx="28">
                  <c:v>8.0939999999999994</c:v>
                </c:pt>
                <c:pt idx="29">
                  <c:v>8.0630000000000006</c:v>
                </c:pt>
                <c:pt idx="30">
                  <c:v>8.032</c:v>
                </c:pt>
                <c:pt idx="31">
                  <c:v>8.0030000000000001</c:v>
                </c:pt>
                <c:pt idx="32">
                  <c:v>7.9749999999999996</c:v>
                </c:pt>
                <c:pt idx="33">
                  <c:v>7.9470000000000001</c:v>
                </c:pt>
                <c:pt idx="34">
                  <c:v>7.9210000000000003</c:v>
                </c:pt>
                <c:pt idx="35">
                  <c:v>7.8959999999999999</c:v>
                </c:pt>
                <c:pt idx="36">
                  <c:v>7.8710000000000004</c:v>
                </c:pt>
                <c:pt idx="37">
                  <c:v>7.8470000000000004</c:v>
                </c:pt>
                <c:pt idx="38">
                  <c:v>7.8250000000000002</c:v>
                </c:pt>
                <c:pt idx="39">
                  <c:v>7.8029999999999999</c:v>
                </c:pt>
                <c:pt idx="40">
                  <c:v>7.782</c:v>
                </c:pt>
                <c:pt idx="41">
                  <c:v>7.7619999999999996</c:v>
                </c:pt>
                <c:pt idx="42">
                  <c:v>7.7430000000000003</c:v>
                </c:pt>
                <c:pt idx="43">
                  <c:v>7.7249999999999996</c:v>
                </c:pt>
                <c:pt idx="44">
                  <c:v>7.7080000000000002</c:v>
                </c:pt>
                <c:pt idx="45">
                  <c:v>7.6909999999999998</c:v>
                </c:pt>
                <c:pt idx="46">
                  <c:v>7.6760000000000002</c:v>
                </c:pt>
                <c:pt idx="47">
                  <c:v>7.6609999999999996</c:v>
                </c:pt>
                <c:pt idx="48">
                  <c:v>7.6479999999999997</c:v>
                </c:pt>
                <c:pt idx="49">
                  <c:v>7.6349999999999998</c:v>
                </c:pt>
                <c:pt idx="50">
                  <c:v>7.6230000000000002</c:v>
                </c:pt>
                <c:pt idx="51">
                  <c:v>7.6120000000000001</c:v>
                </c:pt>
                <c:pt idx="52">
                  <c:v>7.6020000000000003</c:v>
                </c:pt>
                <c:pt idx="53">
                  <c:v>7.5919999999999996</c:v>
                </c:pt>
                <c:pt idx="54">
                  <c:v>7.5839999999999996</c:v>
                </c:pt>
                <c:pt idx="55">
                  <c:v>7.577</c:v>
                </c:pt>
                <c:pt idx="56">
                  <c:v>7.57</c:v>
                </c:pt>
                <c:pt idx="57">
                  <c:v>7.5640000000000001</c:v>
                </c:pt>
                <c:pt idx="58">
                  <c:v>7.56</c:v>
                </c:pt>
                <c:pt idx="59">
                  <c:v>7.556</c:v>
                </c:pt>
                <c:pt idx="60">
                  <c:v>7.5529999999999999</c:v>
                </c:pt>
                <c:pt idx="61">
                  <c:v>7.5510000000000002</c:v>
                </c:pt>
                <c:pt idx="62">
                  <c:v>7.5490000000000004</c:v>
                </c:pt>
                <c:pt idx="63">
                  <c:v>7.5490000000000004</c:v>
                </c:pt>
                <c:pt idx="64">
                  <c:v>7.5490000000000004</c:v>
                </c:pt>
                <c:pt idx="65">
                  <c:v>7.55</c:v>
                </c:pt>
                <c:pt idx="66">
                  <c:v>7.5519999999999996</c:v>
                </c:pt>
                <c:pt idx="67">
                  <c:v>7.5549999999999997</c:v>
                </c:pt>
                <c:pt idx="68">
                  <c:v>7.5579999999999998</c:v>
                </c:pt>
                <c:pt idx="69">
                  <c:v>7.5629999999999997</c:v>
                </c:pt>
                <c:pt idx="70">
                  <c:v>7.5670000000000002</c:v>
                </c:pt>
                <c:pt idx="71">
                  <c:v>7.5730000000000004</c:v>
                </c:pt>
                <c:pt idx="72">
                  <c:v>7.5789999999999997</c:v>
                </c:pt>
                <c:pt idx="73">
                  <c:v>7.5860000000000003</c:v>
                </c:pt>
                <c:pt idx="74">
                  <c:v>7.5940000000000003</c:v>
                </c:pt>
                <c:pt idx="75">
                  <c:v>7.6020000000000003</c:v>
                </c:pt>
                <c:pt idx="76">
                  <c:v>7.6109999999999998</c:v>
                </c:pt>
                <c:pt idx="77">
                  <c:v>7.62</c:v>
                </c:pt>
                <c:pt idx="78">
                  <c:v>7.6310000000000002</c:v>
                </c:pt>
                <c:pt idx="79">
                  <c:v>7.641</c:v>
                </c:pt>
                <c:pt idx="80">
                  <c:v>7.6529999999999996</c:v>
                </c:pt>
                <c:pt idx="81">
                  <c:v>7.665</c:v>
                </c:pt>
                <c:pt idx="82">
                  <c:v>7.6779999999999999</c:v>
                </c:pt>
                <c:pt idx="83">
                  <c:v>7.6909999999999998</c:v>
                </c:pt>
                <c:pt idx="84">
                  <c:v>7.7050000000000001</c:v>
                </c:pt>
                <c:pt idx="85">
                  <c:v>7.72</c:v>
                </c:pt>
                <c:pt idx="86">
                  <c:v>7.7350000000000003</c:v>
                </c:pt>
                <c:pt idx="87">
                  <c:v>7.7510000000000003</c:v>
                </c:pt>
                <c:pt idx="88">
                  <c:v>7.7679999999999998</c:v>
                </c:pt>
                <c:pt idx="89">
                  <c:v>7.7850000000000001</c:v>
                </c:pt>
                <c:pt idx="90">
                  <c:v>7.8019999999999996</c:v>
                </c:pt>
                <c:pt idx="91">
                  <c:v>7.82</c:v>
                </c:pt>
                <c:pt idx="92">
                  <c:v>7.8390000000000004</c:v>
                </c:pt>
                <c:pt idx="93">
                  <c:v>7.8579999999999997</c:v>
                </c:pt>
                <c:pt idx="94">
                  <c:v>7.8780000000000001</c:v>
                </c:pt>
                <c:pt idx="95">
                  <c:v>7.8979999999999997</c:v>
                </c:pt>
                <c:pt idx="96">
                  <c:v>7.9180000000000001</c:v>
                </c:pt>
                <c:pt idx="97">
                  <c:v>7.9390000000000001</c:v>
                </c:pt>
                <c:pt idx="98">
                  <c:v>7.96</c:v>
                </c:pt>
                <c:pt idx="99">
                  <c:v>7.9820000000000002</c:v>
                </c:pt>
                <c:pt idx="100">
                  <c:v>8.0039999999999996</c:v>
                </c:pt>
                <c:pt idx="101">
                  <c:v>8.0259999999999998</c:v>
                </c:pt>
                <c:pt idx="102">
                  <c:v>8.0489999999999995</c:v>
                </c:pt>
                <c:pt idx="103">
                  <c:v>8.0709999999999997</c:v>
                </c:pt>
                <c:pt idx="104">
                  <c:v>8.0939999999999994</c:v>
                </c:pt>
                <c:pt idx="105">
                  <c:v>8.1180000000000003</c:v>
                </c:pt>
                <c:pt idx="106">
                  <c:v>8.1419999999999995</c:v>
                </c:pt>
                <c:pt idx="107">
                  <c:v>8.1649999999999991</c:v>
                </c:pt>
                <c:pt idx="108">
                  <c:v>8.19</c:v>
                </c:pt>
                <c:pt idx="109">
                  <c:v>8.2140000000000004</c:v>
                </c:pt>
                <c:pt idx="110">
                  <c:v>8.2390000000000008</c:v>
                </c:pt>
                <c:pt idx="111">
                  <c:v>8.2639999999999993</c:v>
                </c:pt>
                <c:pt idx="112">
                  <c:v>8.2889999999999997</c:v>
                </c:pt>
                <c:pt idx="113">
                  <c:v>8.3140000000000001</c:v>
                </c:pt>
                <c:pt idx="114">
                  <c:v>8.34</c:v>
                </c:pt>
                <c:pt idx="115">
                  <c:v>8.3650000000000002</c:v>
                </c:pt>
                <c:pt idx="116">
                  <c:v>8.391</c:v>
                </c:pt>
                <c:pt idx="117">
                  <c:v>8.4169999999999998</c:v>
                </c:pt>
                <c:pt idx="118">
                  <c:v>8.4429999999999996</c:v>
                </c:pt>
                <c:pt idx="119">
                  <c:v>8.4700000000000006</c:v>
                </c:pt>
                <c:pt idx="120">
                  <c:v>8.4960000000000004</c:v>
                </c:pt>
                <c:pt idx="121">
                  <c:v>8.5220000000000002</c:v>
                </c:pt>
                <c:pt idx="122">
                  <c:v>8.5489999999999995</c:v>
                </c:pt>
                <c:pt idx="123">
                  <c:v>8.5760000000000005</c:v>
                </c:pt>
                <c:pt idx="124">
                  <c:v>8.6020000000000003</c:v>
                </c:pt>
                <c:pt idx="125">
                  <c:v>8.6289999999999996</c:v>
                </c:pt>
                <c:pt idx="126">
                  <c:v>8.6549999999999994</c:v>
                </c:pt>
                <c:pt idx="127">
                  <c:v>8.6820000000000004</c:v>
                </c:pt>
                <c:pt idx="128">
                  <c:v>8.7080000000000002</c:v>
                </c:pt>
                <c:pt idx="129">
                  <c:v>8.734</c:v>
                </c:pt>
                <c:pt idx="130">
                  <c:v>8.76</c:v>
                </c:pt>
                <c:pt idx="131">
                  <c:v>8.7859999999999996</c:v>
                </c:pt>
                <c:pt idx="132">
                  <c:v>8.8119999999999994</c:v>
                </c:pt>
                <c:pt idx="133">
                  <c:v>8.8369999999999997</c:v>
                </c:pt>
                <c:pt idx="134">
                  <c:v>8.8629999999999995</c:v>
                </c:pt>
                <c:pt idx="135">
                  <c:v>8.8879999999999999</c:v>
                </c:pt>
                <c:pt idx="136">
                  <c:v>8.9130000000000003</c:v>
                </c:pt>
                <c:pt idx="137">
                  <c:v>8.9380000000000006</c:v>
                </c:pt>
                <c:pt idx="138">
                  <c:v>8.9629999999999992</c:v>
                </c:pt>
                <c:pt idx="139">
                  <c:v>8.9870000000000001</c:v>
                </c:pt>
                <c:pt idx="140">
                  <c:v>9.0109999999999992</c:v>
                </c:pt>
                <c:pt idx="141">
                  <c:v>9.0350000000000001</c:v>
                </c:pt>
                <c:pt idx="142">
                  <c:v>9.0589999999999993</c:v>
                </c:pt>
                <c:pt idx="143">
                  <c:v>9.0820000000000007</c:v>
                </c:pt>
                <c:pt idx="144">
                  <c:v>9.1050000000000004</c:v>
                </c:pt>
                <c:pt idx="145">
                  <c:v>9.1280000000000001</c:v>
                </c:pt>
                <c:pt idx="146">
                  <c:v>9.15</c:v>
                </c:pt>
                <c:pt idx="147">
                  <c:v>9.1720000000000006</c:v>
                </c:pt>
                <c:pt idx="148">
                  <c:v>9.1940000000000008</c:v>
                </c:pt>
                <c:pt idx="149">
                  <c:v>9.2159999999999993</c:v>
                </c:pt>
                <c:pt idx="150">
                  <c:v>9.2370000000000001</c:v>
                </c:pt>
                <c:pt idx="151">
                  <c:v>9.2579999999999991</c:v>
                </c:pt>
                <c:pt idx="152">
                  <c:v>9.2780000000000005</c:v>
                </c:pt>
                <c:pt idx="153">
                  <c:v>9.298</c:v>
                </c:pt>
                <c:pt idx="154">
                  <c:v>9.3170000000000002</c:v>
                </c:pt>
                <c:pt idx="155">
                  <c:v>9.3360000000000003</c:v>
                </c:pt>
                <c:pt idx="156">
                  <c:v>9.3550000000000004</c:v>
                </c:pt>
                <c:pt idx="157">
                  <c:v>9.3719999999999999</c:v>
                </c:pt>
                <c:pt idx="158">
                  <c:v>9.39</c:v>
                </c:pt>
                <c:pt idx="159">
                  <c:v>9.4060000000000006</c:v>
                </c:pt>
                <c:pt idx="160">
                  <c:v>9.423</c:v>
                </c:pt>
                <c:pt idx="161">
                  <c:v>9.4380000000000006</c:v>
                </c:pt>
                <c:pt idx="162">
                  <c:v>9.4529999999999994</c:v>
                </c:pt>
                <c:pt idx="163">
                  <c:v>9.4670000000000005</c:v>
                </c:pt>
                <c:pt idx="164">
                  <c:v>9.4809999999999999</c:v>
                </c:pt>
                <c:pt idx="165">
                  <c:v>9.4939999999999998</c:v>
                </c:pt>
                <c:pt idx="166">
                  <c:v>9.5069999999999997</c:v>
                </c:pt>
                <c:pt idx="167">
                  <c:v>9.5190000000000001</c:v>
                </c:pt>
                <c:pt idx="168">
                  <c:v>9.5299999999999994</c:v>
                </c:pt>
                <c:pt idx="169">
                  <c:v>9.5399999999999991</c:v>
                </c:pt>
                <c:pt idx="170">
                  <c:v>9.5500000000000007</c:v>
                </c:pt>
                <c:pt idx="171">
                  <c:v>9.5589999999999993</c:v>
                </c:pt>
                <c:pt idx="172">
                  <c:v>9.5679999999999996</c:v>
                </c:pt>
                <c:pt idx="173">
                  <c:v>9.5760000000000005</c:v>
                </c:pt>
                <c:pt idx="174">
                  <c:v>9.5830000000000002</c:v>
                </c:pt>
                <c:pt idx="175">
                  <c:v>9.59</c:v>
                </c:pt>
                <c:pt idx="176">
                  <c:v>9.5960000000000001</c:v>
                </c:pt>
                <c:pt idx="177">
                  <c:v>9.6010000000000009</c:v>
                </c:pt>
                <c:pt idx="178">
                  <c:v>9.6050000000000004</c:v>
                </c:pt>
                <c:pt idx="179">
                  <c:v>9.609</c:v>
                </c:pt>
                <c:pt idx="180">
                  <c:v>9.6120000000000001</c:v>
                </c:pt>
                <c:pt idx="181">
                  <c:v>9.6140000000000008</c:v>
                </c:pt>
                <c:pt idx="182">
                  <c:v>9.6159999999999997</c:v>
                </c:pt>
                <c:pt idx="183">
                  <c:v>9.6159999999999997</c:v>
                </c:pt>
                <c:pt idx="184">
                  <c:v>9.6159999999999997</c:v>
                </c:pt>
                <c:pt idx="185">
                  <c:v>9.6150000000000002</c:v>
                </c:pt>
                <c:pt idx="186">
                  <c:v>9.6129999999999995</c:v>
                </c:pt>
                <c:pt idx="187">
                  <c:v>9.61</c:v>
                </c:pt>
                <c:pt idx="188">
                  <c:v>9.6069999999999993</c:v>
                </c:pt>
                <c:pt idx="189">
                  <c:v>9.6020000000000003</c:v>
                </c:pt>
                <c:pt idx="190">
                  <c:v>9.5960000000000001</c:v>
                </c:pt>
                <c:pt idx="191">
                  <c:v>9.59</c:v>
                </c:pt>
                <c:pt idx="192">
                  <c:v>9.5830000000000002</c:v>
                </c:pt>
                <c:pt idx="193">
                  <c:v>9.5749999999999993</c:v>
                </c:pt>
                <c:pt idx="194">
                  <c:v>9.5660000000000007</c:v>
                </c:pt>
                <c:pt idx="195">
                  <c:v>9.5559999999999992</c:v>
                </c:pt>
                <c:pt idx="196">
                  <c:v>9.5449999999999999</c:v>
                </c:pt>
                <c:pt idx="197">
                  <c:v>9.5329999999999995</c:v>
                </c:pt>
                <c:pt idx="198">
                  <c:v>9.52</c:v>
                </c:pt>
                <c:pt idx="199">
                  <c:v>9.5069999999999997</c:v>
                </c:pt>
                <c:pt idx="200">
                  <c:v>9.4920000000000009</c:v>
                </c:pt>
                <c:pt idx="201">
                  <c:v>9.4770000000000003</c:v>
                </c:pt>
                <c:pt idx="202">
                  <c:v>9.4600000000000009</c:v>
                </c:pt>
                <c:pt idx="203">
                  <c:v>9.4429999999999996</c:v>
                </c:pt>
                <c:pt idx="204">
                  <c:v>9.4250000000000007</c:v>
                </c:pt>
                <c:pt idx="205">
                  <c:v>9.4060000000000006</c:v>
                </c:pt>
                <c:pt idx="206">
                  <c:v>9.3859999999999992</c:v>
                </c:pt>
                <c:pt idx="207">
                  <c:v>9.3650000000000002</c:v>
                </c:pt>
                <c:pt idx="208">
                  <c:v>9.3439999999999994</c:v>
                </c:pt>
                <c:pt idx="209">
                  <c:v>9.3209999999999997</c:v>
                </c:pt>
                <c:pt idx="210">
                  <c:v>9.298</c:v>
                </c:pt>
                <c:pt idx="211">
                  <c:v>9.2729999999999997</c:v>
                </c:pt>
                <c:pt idx="212">
                  <c:v>9.2479999999999993</c:v>
                </c:pt>
                <c:pt idx="213">
                  <c:v>9.2210000000000001</c:v>
                </c:pt>
                <c:pt idx="214">
                  <c:v>9.1940000000000008</c:v>
                </c:pt>
                <c:pt idx="215">
                  <c:v>9.1649999999999991</c:v>
                </c:pt>
                <c:pt idx="216">
                  <c:v>9.1359999999999992</c:v>
                </c:pt>
                <c:pt idx="217">
                  <c:v>9.1059999999999999</c:v>
                </c:pt>
                <c:pt idx="218">
                  <c:v>9.0739999999999998</c:v>
                </c:pt>
                <c:pt idx="219">
                  <c:v>9.0419999999999998</c:v>
                </c:pt>
                <c:pt idx="220">
                  <c:v>9.0079999999999991</c:v>
                </c:pt>
                <c:pt idx="221">
                  <c:v>8.9740000000000002</c:v>
                </c:pt>
                <c:pt idx="222">
                  <c:v>8.9390000000000001</c:v>
                </c:pt>
                <c:pt idx="223">
                  <c:v>8.9019999999999992</c:v>
                </c:pt>
                <c:pt idx="224">
                  <c:v>8.8650000000000002</c:v>
                </c:pt>
                <c:pt idx="225">
                  <c:v>8.827</c:v>
                </c:pt>
                <c:pt idx="226">
                  <c:v>8.7880000000000003</c:v>
                </c:pt>
                <c:pt idx="227">
                  <c:v>8.7469999999999999</c:v>
                </c:pt>
                <c:pt idx="228">
                  <c:v>8.7059999999999995</c:v>
                </c:pt>
                <c:pt idx="229">
                  <c:v>8.6639999999999997</c:v>
                </c:pt>
                <c:pt idx="230">
                  <c:v>8.6210000000000004</c:v>
                </c:pt>
                <c:pt idx="231">
                  <c:v>8.577</c:v>
                </c:pt>
                <c:pt idx="232">
                  <c:v>8.5329999999999995</c:v>
                </c:pt>
                <c:pt idx="233">
                  <c:v>8.4870000000000001</c:v>
                </c:pt>
                <c:pt idx="234">
                  <c:v>8.44</c:v>
                </c:pt>
                <c:pt idx="235">
                  <c:v>8.3930000000000007</c:v>
                </c:pt>
                <c:pt idx="236">
                  <c:v>8.3450000000000006</c:v>
                </c:pt>
                <c:pt idx="237">
                  <c:v>8.2959999999999994</c:v>
                </c:pt>
                <c:pt idx="238">
                  <c:v>8.2460000000000004</c:v>
                </c:pt>
                <c:pt idx="239">
                  <c:v>8.1950000000000003</c:v>
                </c:pt>
                <c:pt idx="240">
                  <c:v>8.1430000000000007</c:v>
                </c:pt>
                <c:pt idx="241">
                  <c:v>8.09</c:v>
                </c:pt>
                <c:pt idx="242">
                  <c:v>8.0370000000000008</c:v>
                </c:pt>
                <c:pt idx="243">
                  <c:v>7.9820000000000002</c:v>
                </c:pt>
                <c:pt idx="244">
                  <c:v>7.9269999999999996</c:v>
                </c:pt>
                <c:pt idx="245">
                  <c:v>7.8710000000000004</c:v>
                </c:pt>
                <c:pt idx="246">
                  <c:v>7.8140000000000001</c:v>
                </c:pt>
                <c:pt idx="247">
                  <c:v>7.7560000000000002</c:v>
                </c:pt>
                <c:pt idx="248">
                  <c:v>7.6970000000000001</c:v>
                </c:pt>
                <c:pt idx="249">
                  <c:v>7.6369999999999996</c:v>
                </c:pt>
                <c:pt idx="250">
                  <c:v>7.577</c:v>
                </c:pt>
                <c:pt idx="251">
                  <c:v>7.516</c:v>
                </c:pt>
                <c:pt idx="252">
                  <c:v>7.4530000000000003</c:v>
                </c:pt>
                <c:pt idx="253">
                  <c:v>7.39</c:v>
                </c:pt>
                <c:pt idx="254">
                  <c:v>7.3259999999999996</c:v>
                </c:pt>
                <c:pt idx="255">
                  <c:v>7.2619999999999996</c:v>
                </c:pt>
                <c:pt idx="256">
                  <c:v>7.1959999999999997</c:v>
                </c:pt>
                <c:pt idx="257">
                  <c:v>7.13</c:v>
                </c:pt>
                <c:pt idx="258">
                  <c:v>7.0629999999999997</c:v>
                </c:pt>
                <c:pt idx="259">
                  <c:v>6.9960000000000004</c:v>
                </c:pt>
                <c:pt idx="260">
                  <c:v>6.9279999999999999</c:v>
                </c:pt>
                <c:pt idx="261">
                  <c:v>6.859</c:v>
                </c:pt>
                <c:pt idx="262">
                  <c:v>6.7889999999999997</c:v>
                </c:pt>
                <c:pt idx="263">
                  <c:v>6.7190000000000003</c:v>
                </c:pt>
                <c:pt idx="264">
                  <c:v>6.6479999999999997</c:v>
                </c:pt>
                <c:pt idx="265">
                  <c:v>6.5759999999999996</c:v>
                </c:pt>
                <c:pt idx="266">
                  <c:v>6.5039999999999996</c:v>
                </c:pt>
                <c:pt idx="267">
                  <c:v>6.4320000000000004</c:v>
                </c:pt>
                <c:pt idx="268">
                  <c:v>6.3579999999999997</c:v>
                </c:pt>
                <c:pt idx="269">
                  <c:v>6.2839999999999998</c:v>
                </c:pt>
                <c:pt idx="270">
                  <c:v>6.21</c:v>
                </c:pt>
                <c:pt idx="271">
                  <c:v>6.1349999999999998</c:v>
                </c:pt>
                <c:pt idx="272">
                  <c:v>6.0590000000000002</c:v>
                </c:pt>
                <c:pt idx="273">
                  <c:v>5.9829999999999997</c:v>
                </c:pt>
                <c:pt idx="274">
                  <c:v>5.9059999999999997</c:v>
                </c:pt>
                <c:pt idx="275">
                  <c:v>5.8289999999999997</c:v>
                </c:pt>
                <c:pt idx="276">
                  <c:v>5.7510000000000003</c:v>
                </c:pt>
                <c:pt idx="277">
                  <c:v>5.6719999999999997</c:v>
                </c:pt>
                <c:pt idx="278">
                  <c:v>5.593</c:v>
                </c:pt>
                <c:pt idx="279">
                  <c:v>5.5140000000000002</c:v>
                </c:pt>
                <c:pt idx="280">
                  <c:v>5.4340000000000002</c:v>
                </c:pt>
                <c:pt idx="281">
                  <c:v>5.3529999999999998</c:v>
                </c:pt>
                <c:pt idx="282">
                  <c:v>5.2720000000000002</c:v>
                </c:pt>
                <c:pt idx="283">
                  <c:v>5.19</c:v>
                </c:pt>
                <c:pt idx="284">
                  <c:v>5.109</c:v>
                </c:pt>
                <c:pt idx="285">
                  <c:v>5.0259999999999998</c:v>
                </c:pt>
                <c:pt idx="286">
                  <c:v>4.944</c:v>
                </c:pt>
                <c:pt idx="287">
                  <c:v>4.8600000000000003</c:v>
                </c:pt>
                <c:pt idx="288">
                  <c:v>4.7770000000000001</c:v>
                </c:pt>
                <c:pt idx="289">
                  <c:v>4.6929999999999996</c:v>
                </c:pt>
                <c:pt idx="290">
                  <c:v>4.609</c:v>
                </c:pt>
                <c:pt idx="291">
                  <c:v>4.5250000000000004</c:v>
                </c:pt>
                <c:pt idx="292">
                  <c:v>4.4400000000000004</c:v>
                </c:pt>
                <c:pt idx="293">
                  <c:v>4.3559999999999999</c:v>
                </c:pt>
                <c:pt idx="294">
                  <c:v>4.2709999999999999</c:v>
                </c:pt>
                <c:pt idx="295">
                  <c:v>4.1849999999999996</c:v>
                </c:pt>
                <c:pt idx="296">
                  <c:v>4.0999999999999996</c:v>
                </c:pt>
                <c:pt idx="297">
                  <c:v>4.0140000000000002</c:v>
                </c:pt>
                <c:pt idx="298">
                  <c:v>3.9289999999999998</c:v>
                </c:pt>
                <c:pt idx="299">
                  <c:v>3.843</c:v>
                </c:pt>
                <c:pt idx="300">
                  <c:v>3.7570000000000001</c:v>
                </c:pt>
                <c:pt idx="301">
                  <c:v>3.67</c:v>
                </c:pt>
                <c:pt idx="302">
                  <c:v>3.5840000000000001</c:v>
                </c:pt>
                <c:pt idx="303">
                  <c:v>3.4980000000000002</c:v>
                </c:pt>
                <c:pt idx="304">
                  <c:v>3.411</c:v>
                </c:pt>
                <c:pt idx="305">
                  <c:v>3.3239999999999998</c:v>
                </c:pt>
                <c:pt idx="306">
                  <c:v>3.2370000000000001</c:v>
                </c:pt>
                <c:pt idx="307">
                  <c:v>3.15</c:v>
                </c:pt>
                <c:pt idx="308">
                  <c:v>3.0630000000000002</c:v>
                </c:pt>
                <c:pt idx="309">
                  <c:v>2.976</c:v>
                </c:pt>
                <c:pt idx="310">
                  <c:v>2.8889999999999998</c:v>
                </c:pt>
                <c:pt idx="311">
                  <c:v>2.802</c:v>
                </c:pt>
                <c:pt idx="312">
                  <c:v>2.7149999999999999</c:v>
                </c:pt>
                <c:pt idx="313">
                  <c:v>2.6280000000000001</c:v>
                </c:pt>
                <c:pt idx="314">
                  <c:v>2.54</c:v>
                </c:pt>
                <c:pt idx="315">
                  <c:v>2.4529999999999998</c:v>
                </c:pt>
                <c:pt idx="316">
                  <c:v>2.3660000000000001</c:v>
                </c:pt>
                <c:pt idx="317">
                  <c:v>2.2789999999999999</c:v>
                </c:pt>
                <c:pt idx="318">
                  <c:v>2.1930000000000001</c:v>
                </c:pt>
                <c:pt idx="319">
                  <c:v>2.1059999999999999</c:v>
                </c:pt>
                <c:pt idx="320">
                  <c:v>2.0190000000000001</c:v>
                </c:pt>
                <c:pt idx="321">
                  <c:v>1.9330000000000001</c:v>
                </c:pt>
                <c:pt idx="322">
                  <c:v>1.847</c:v>
                </c:pt>
                <c:pt idx="323">
                  <c:v>1.7609999999999999</c:v>
                </c:pt>
                <c:pt idx="324">
                  <c:v>1.6759999999999999</c:v>
                </c:pt>
                <c:pt idx="325">
                  <c:v>1.591</c:v>
                </c:pt>
                <c:pt idx="326">
                  <c:v>1.506</c:v>
                </c:pt>
                <c:pt idx="327">
                  <c:v>1.421</c:v>
                </c:pt>
                <c:pt idx="328">
                  <c:v>1.337</c:v>
                </c:pt>
                <c:pt idx="329">
                  <c:v>1.252</c:v>
                </c:pt>
                <c:pt idx="330">
                  <c:v>1.169</c:v>
                </c:pt>
                <c:pt idx="331">
                  <c:v>1.085</c:v>
                </c:pt>
                <c:pt idx="332">
                  <c:v>1.002</c:v>
                </c:pt>
                <c:pt idx="333">
                  <c:v>0.91900000000000004</c:v>
                </c:pt>
                <c:pt idx="334">
                  <c:v>0.83699999999999997</c:v>
                </c:pt>
                <c:pt idx="335">
                  <c:v>0.755</c:v>
                </c:pt>
                <c:pt idx="336">
                  <c:v>0.67300000000000004</c:v>
                </c:pt>
                <c:pt idx="337">
                  <c:v>0.59099999999999997</c:v>
                </c:pt>
                <c:pt idx="338">
                  <c:v>0.51</c:v>
                </c:pt>
                <c:pt idx="339">
                  <c:v>0.43</c:v>
                </c:pt>
                <c:pt idx="340">
                  <c:v>0.34899999999999998</c:v>
                </c:pt>
                <c:pt idx="341">
                  <c:v>0.27</c:v>
                </c:pt>
                <c:pt idx="342">
                  <c:v>0.191</c:v>
                </c:pt>
                <c:pt idx="343">
                  <c:v>0.112</c:v>
                </c:pt>
                <c:pt idx="344">
                  <c:v>3.7999999999999999E-2</c:v>
                </c:pt>
                <c:pt idx="345">
                  <c:v>0.05</c:v>
                </c:pt>
                <c:pt idx="346">
                  <c:v>0.125</c:v>
                </c:pt>
                <c:pt idx="347">
                  <c:v>0.20200000000000001</c:v>
                </c:pt>
                <c:pt idx="348">
                  <c:v>0.27800000000000002</c:v>
                </c:pt>
                <c:pt idx="349">
                  <c:v>0.35299999999999998</c:v>
                </c:pt>
                <c:pt idx="350">
                  <c:v>0.42899999999999999</c:v>
                </c:pt>
                <c:pt idx="351">
                  <c:v>0.503</c:v>
                </c:pt>
                <c:pt idx="352">
                  <c:v>0.57699999999999996</c:v>
                </c:pt>
                <c:pt idx="353">
                  <c:v>0.65</c:v>
                </c:pt>
                <c:pt idx="354">
                  <c:v>0.72299999999999998</c:v>
                </c:pt>
                <c:pt idx="355">
                  <c:v>0.79500000000000004</c:v>
                </c:pt>
                <c:pt idx="356">
                  <c:v>0.86599999999999999</c:v>
                </c:pt>
                <c:pt idx="357">
                  <c:v>0.93700000000000006</c:v>
                </c:pt>
                <c:pt idx="358">
                  <c:v>1.0069999999999999</c:v>
                </c:pt>
                <c:pt idx="359">
                  <c:v>1.0760000000000001</c:v>
                </c:pt>
                <c:pt idx="360">
                  <c:v>1.145</c:v>
                </c:pt>
                <c:pt idx="361">
                  <c:v>1.2130000000000001</c:v>
                </c:pt>
                <c:pt idx="362">
                  <c:v>1.28</c:v>
                </c:pt>
                <c:pt idx="363">
                  <c:v>1.347</c:v>
                </c:pt>
                <c:pt idx="364">
                  <c:v>1.413</c:v>
                </c:pt>
                <c:pt idx="365">
                  <c:v>1.478</c:v>
                </c:pt>
                <c:pt idx="366">
                  <c:v>1.542</c:v>
                </c:pt>
                <c:pt idx="367">
                  <c:v>1.6060000000000001</c:v>
                </c:pt>
                <c:pt idx="368">
                  <c:v>1.669</c:v>
                </c:pt>
                <c:pt idx="369">
                  <c:v>1.732</c:v>
                </c:pt>
                <c:pt idx="370">
                  <c:v>1.7929999999999999</c:v>
                </c:pt>
                <c:pt idx="371">
                  <c:v>1.8540000000000001</c:v>
                </c:pt>
                <c:pt idx="372">
                  <c:v>1.9139999999999999</c:v>
                </c:pt>
                <c:pt idx="373">
                  <c:v>1.974</c:v>
                </c:pt>
                <c:pt idx="374">
                  <c:v>2.032</c:v>
                </c:pt>
                <c:pt idx="375">
                  <c:v>2.09</c:v>
                </c:pt>
                <c:pt idx="376">
                  <c:v>2.1469999999999998</c:v>
                </c:pt>
                <c:pt idx="377">
                  <c:v>2.2029999999999998</c:v>
                </c:pt>
                <c:pt idx="378">
                  <c:v>2.258</c:v>
                </c:pt>
                <c:pt idx="379">
                  <c:v>2.3130000000000002</c:v>
                </c:pt>
                <c:pt idx="380">
                  <c:v>2.3660000000000001</c:v>
                </c:pt>
                <c:pt idx="381">
                  <c:v>2.419</c:v>
                </c:pt>
                <c:pt idx="382">
                  <c:v>2.4710000000000001</c:v>
                </c:pt>
                <c:pt idx="383">
                  <c:v>2.5219999999999998</c:v>
                </c:pt>
                <c:pt idx="384">
                  <c:v>2.5720000000000001</c:v>
                </c:pt>
                <c:pt idx="385">
                  <c:v>2.621</c:v>
                </c:pt>
                <c:pt idx="386">
                  <c:v>2.669</c:v>
                </c:pt>
                <c:pt idx="387">
                  <c:v>2.7160000000000002</c:v>
                </c:pt>
                <c:pt idx="388">
                  <c:v>2.762</c:v>
                </c:pt>
                <c:pt idx="389">
                  <c:v>2.8079999999999998</c:v>
                </c:pt>
                <c:pt idx="390">
                  <c:v>2.8530000000000002</c:v>
                </c:pt>
                <c:pt idx="391">
                  <c:v>2.8959999999999999</c:v>
                </c:pt>
                <c:pt idx="392">
                  <c:v>2.9390000000000001</c:v>
                </c:pt>
                <c:pt idx="393">
                  <c:v>2.9809999999999999</c:v>
                </c:pt>
                <c:pt idx="394">
                  <c:v>3.0219999999999998</c:v>
                </c:pt>
                <c:pt idx="395">
                  <c:v>3.0619999999999998</c:v>
                </c:pt>
                <c:pt idx="396">
                  <c:v>3.101</c:v>
                </c:pt>
                <c:pt idx="397">
                  <c:v>3.14</c:v>
                </c:pt>
                <c:pt idx="398">
                  <c:v>3.1779999999999999</c:v>
                </c:pt>
                <c:pt idx="399">
                  <c:v>3.214</c:v>
                </c:pt>
                <c:pt idx="400">
                  <c:v>3.25</c:v>
                </c:pt>
                <c:pt idx="401">
                  <c:v>3.2850000000000001</c:v>
                </c:pt>
                <c:pt idx="402">
                  <c:v>3.319</c:v>
                </c:pt>
                <c:pt idx="403">
                  <c:v>3.3519999999999999</c:v>
                </c:pt>
                <c:pt idx="404">
                  <c:v>3.3849999999999998</c:v>
                </c:pt>
                <c:pt idx="405">
                  <c:v>3.4159999999999999</c:v>
                </c:pt>
                <c:pt idx="406">
                  <c:v>3.4460000000000002</c:v>
                </c:pt>
                <c:pt idx="407">
                  <c:v>3.476</c:v>
                </c:pt>
                <c:pt idx="408">
                  <c:v>3.504</c:v>
                </c:pt>
                <c:pt idx="409">
                  <c:v>3.532</c:v>
                </c:pt>
                <c:pt idx="410">
                  <c:v>3.5590000000000002</c:v>
                </c:pt>
                <c:pt idx="411">
                  <c:v>3.5840000000000001</c:v>
                </c:pt>
                <c:pt idx="412">
                  <c:v>3.609</c:v>
                </c:pt>
                <c:pt idx="413">
                  <c:v>3.633</c:v>
                </c:pt>
                <c:pt idx="414">
                  <c:v>3.6560000000000001</c:v>
                </c:pt>
                <c:pt idx="415">
                  <c:v>3.6779999999999999</c:v>
                </c:pt>
                <c:pt idx="416">
                  <c:v>3.6989999999999998</c:v>
                </c:pt>
                <c:pt idx="417">
                  <c:v>3.7189999999999999</c:v>
                </c:pt>
                <c:pt idx="418">
                  <c:v>3.738</c:v>
                </c:pt>
                <c:pt idx="419">
                  <c:v>3.7559999999999998</c:v>
                </c:pt>
                <c:pt idx="420">
                  <c:v>3.774</c:v>
                </c:pt>
                <c:pt idx="421">
                  <c:v>3.79</c:v>
                </c:pt>
                <c:pt idx="422">
                  <c:v>3.806</c:v>
                </c:pt>
                <c:pt idx="423">
                  <c:v>3.8210000000000002</c:v>
                </c:pt>
                <c:pt idx="424">
                  <c:v>3.8340000000000001</c:v>
                </c:pt>
                <c:pt idx="425">
                  <c:v>3.8479999999999999</c:v>
                </c:pt>
                <c:pt idx="426">
                  <c:v>3.86</c:v>
                </c:pt>
                <c:pt idx="427">
                  <c:v>3.871</c:v>
                </c:pt>
                <c:pt idx="428">
                  <c:v>3.8820000000000001</c:v>
                </c:pt>
                <c:pt idx="429">
                  <c:v>3.8919999999999999</c:v>
                </c:pt>
                <c:pt idx="430">
                  <c:v>3.9009999999999998</c:v>
                </c:pt>
                <c:pt idx="431">
                  <c:v>3.9089999999999998</c:v>
                </c:pt>
                <c:pt idx="432">
                  <c:v>3.9159999999999999</c:v>
                </c:pt>
                <c:pt idx="433">
                  <c:v>3.923</c:v>
                </c:pt>
                <c:pt idx="434">
                  <c:v>3.9289999999999998</c:v>
                </c:pt>
                <c:pt idx="435">
                  <c:v>3.9329999999999998</c:v>
                </c:pt>
                <c:pt idx="436">
                  <c:v>3.9380000000000002</c:v>
                </c:pt>
                <c:pt idx="437">
                  <c:v>3.9409999999999998</c:v>
                </c:pt>
                <c:pt idx="438">
                  <c:v>3.9430000000000001</c:v>
                </c:pt>
                <c:pt idx="439">
                  <c:v>3.9449999999999998</c:v>
                </c:pt>
                <c:pt idx="440">
                  <c:v>3.9460000000000002</c:v>
                </c:pt>
                <c:pt idx="441">
                  <c:v>3.9460000000000002</c:v>
                </c:pt>
                <c:pt idx="442">
                  <c:v>3.9449999999999998</c:v>
                </c:pt>
                <c:pt idx="443">
                  <c:v>3.9430000000000001</c:v>
                </c:pt>
                <c:pt idx="444">
                  <c:v>3.9409999999999998</c:v>
                </c:pt>
                <c:pt idx="445">
                  <c:v>3.9380000000000002</c:v>
                </c:pt>
                <c:pt idx="446">
                  <c:v>3.9340000000000002</c:v>
                </c:pt>
                <c:pt idx="447">
                  <c:v>3.9289999999999998</c:v>
                </c:pt>
                <c:pt idx="448">
                  <c:v>3.9239999999999999</c:v>
                </c:pt>
                <c:pt idx="449">
                  <c:v>3.9180000000000001</c:v>
                </c:pt>
                <c:pt idx="450">
                  <c:v>3.911</c:v>
                </c:pt>
                <c:pt idx="451">
                  <c:v>3.9039999999999999</c:v>
                </c:pt>
                <c:pt idx="452">
                  <c:v>3.8959999999999999</c:v>
                </c:pt>
                <c:pt idx="453">
                  <c:v>3.887</c:v>
                </c:pt>
                <c:pt idx="454">
                  <c:v>3.8780000000000001</c:v>
                </c:pt>
                <c:pt idx="455">
                  <c:v>3.8679999999999999</c:v>
                </c:pt>
                <c:pt idx="456">
                  <c:v>3.8570000000000002</c:v>
                </c:pt>
                <c:pt idx="457">
                  <c:v>3.8460000000000001</c:v>
                </c:pt>
                <c:pt idx="458">
                  <c:v>3.835</c:v>
                </c:pt>
                <c:pt idx="459">
                  <c:v>3.823</c:v>
                </c:pt>
                <c:pt idx="460">
                  <c:v>3.81</c:v>
                </c:pt>
                <c:pt idx="461">
                  <c:v>3.7970000000000002</c:v>
                </c:pt>
                <c:pt idx="462">
                  <c:v>3.7829999999999999</c:v>
                </c:pt>
                <c:pt idx="463">
                  <c:v>3.7679999999999998</c:v>
                </c:pt>
                <c:pt idx="464">
                  <c:v>3.7530000000000001</c:v>
                </c:pt>
                <c:pt idx="465">
                  <c:v>3.738</c:v>
                </c:pt>
                <c:pt idx="466">
                  <c:v>3.722</c:v>
                </c:pt>
                <c:pt idx="467">
                  <c:v>3.706</c:v>
                </c:pt>
                <c:pt idx="468">
                  <c:v>3.6890000000000001</c:v>
                </c:pt>
                <c:pt idx="469">
                  <c:v>3.6709999999999998</c:v>
                </c:pt>
                <c:pt idx="470">
                  <c:v>3.653</c:v>
                </c:pt>
                <c:pt idx="471">
                  <c:v>3.6349999999999998</c:v>
                </c:pt>
                <c:pt idx="472">
                  <c:v>3.6160000000000001</c:v>
                </c:pt>
                <c:pt idx="473">
                  <c:v>3.5960000000000001</c:v>
                </c:pt>
                <c:pt idx="474">
                  <c:v>3.5760000000000001</c:v>
                </c:pt>
                <c:pt idx="475">
                  <c:v>3.556</c:v>
                </c:pt>
                <c:pt idx="476">
                  <c:v>3.536</c:v>
                </c:pt>
                <c:pt idx="477">
                  <c:v>3.5139999999999998</c:v>
                </c:pt>
                <c:pt idx="478">
                  <c:v>3.4929999999999999</c:v>
                </c:pt>
                <c:pt idx="479">
                  <c:v>3.4710000000000001</c:v>
                </c:pt>
                <c:pt idx="480">
                  <c:v>3.4489999999999998</c:v>
                </c:pt>
                <c:pt idx="481">
                  <c:v>3.427</c:v>
                </c:pt>
                <c:pt idx="482">
                  <c:v>3.4039999999999999</c:v>
                </c:pt>
                <c:pt idx="483">
                  <c:v>3.3809999999999998</c:v>
                </c:pt>
                <c:pt idx="484">
                  <c:v>3.3580000000000001</c:v>
                </c:pt>
                <c:pt idx="485">
                  <c:v>3.335</c:v>
                </c:pt>
                <c:pt idx="486">
                  <c:v>3.3119999999999998</c:v>
                </c:pt>
                <c:pt idx="487">
                  <c:v>3.2879999999999998</c:v>
                </c:pt>
                <c:pt idx="488">
                  <c:v>3.2639999999999998</c:v>
                </c:pt>
                <c:pt idx="489">
                  <c:v>3.24</c:v>
                </c:pt>
                <c:pt idx="490">
                  <c:v>3.2160000000000002</c:v>
                </c:pt>
                <c:pt idx="491">
                  <c:v>3.1920000000000002</c:v>
                </c:pt>
                <c:pt idx="492">
                  <c:v>3.1680000000000001</c:v>
                </c:pt>
                <c:pt idx="493">
                  <c:v>3.1429999999999998</c:v>
                </c:pt>
                <c:pt idx="494">
                  <c:v>3.1179999999999999</c:v>
                </c:pt>
                <c:pt idx="495">
                  <c:v>3.0939999999999999</c:v>
                </c:pt>
                <c:pt idx="496">
                  <c:v>3.069</c:v>
                </c:pt>
                <c:pt idx="497">
                  <c:v>3.044</c:v>
                </c:pt>
                <c:pt idx="498">
                  <c:v>3.0190000000000001</c:v>
                </c:pt>
                <c:pt idx="499">
                  <c:v>2.9940000000000002</c:v>
                </c:pt>
                <c:pt idx="500">
                  <c:v>2.9689999999999999</c:v>
                </c:pt>
                <c:pt idx="501">
                  <c:v>2.944</c:v>
                </c:pt>
                <c:pt idx="502">
                  <c:v>2.919</c:v>
                </c:pt>
                <c:pt idx="503">
                  <c:v>2.8929999999999998</c:v>
                </c:pt>
                <c:pt idx="504">
                  <c:v>2.8679999999999999</c:v>
                </c:pt>
                <c:pt idx="505">
                  <c:v>2.843</c:v>
                </c:pt>
                <c:pt idx="506">
                  <c:v>2.8180000000000001</c:v>
                </c:pt>
                <c:pt idx="507">
                  <c:v>2.7930000000000001</c:v>
                </c:pt>
                <c:pt idx="508">
                  <c:v>2.7679999999999998</c:v>
                </c:pt>
                <c:pt idx="509">
                  <c:v>2.7429999999999999</c:v>
                </c:pt>
                <c:pt idx="510">
                  <c:v>2.7189999999999999</c:v>
                </c:pt>
                <c:pt idx="511">
                  <c:v>2.694</c:v>
                </c:pt>
                <c:pt idx="512">
                  <c:v>2.67</c:v>
                </c:pt>
                <c:pt idx="513">
                  <c:v>2.6459999999999999</c:v>
                </c:pt>
                <c:pt idx="514">
                  <c:v>2.6230000000000002</c:v>
                </c:pt>
                <c:pt idx="515">
                  <c:v>2.5990000000000002</c:v>
                </c:pt>
                <c:pt idx="516">
                  <c:v>2.5760000000000001</c:v>
                </c:pt>
                <c:pt idx="517">
                  <c:v>2.5529999999999999</c:v>
                </c:pt>
                <c:pt idx="518">
                  <c:v>2.5299999999999998</c:v>
                </c:pt>
                <c:pt idx="519">
                  <c:v>2.508</c:v>
                </c:pt>
                <c:pt idx="520">
                  <c:v>2.4860000000000002</c:v>
                </c:pt>
                <c:pt idx="521">
                  <c:v>2.4649999999999999</c:v>
                </c:pt>
                <c:pt idx="522">
                  <c:v>2.4430000000000001</c:v>
                </c:pt>
                <c:pt idx="523">
                  <c:v>2.4220000000000002</c:v>
                </c:pt>
                <c:pt idx="524">
                  <c:v>2.4020000000000001</c:v>
                </c:pt>
                <c:pt idx="525">
                  <c:v>2.3809999999999998</c:v>
                </c:pt>
                <c:pt idx="526">
                  <c:v>2.3610000000000002</c:v>
                </c:pt>
                <c:pt idx="527">
                  <c:v>2.3420000000000001</c:v>
                </c:pt>
                <c:pt idx="528">
                  <c:v>2.323</c:v>
                </c:pt>
                <c:pt idx="529">
                  <c:v>2.3039999999999998</c:v>
                </c:pt>
                <c:pt idx="530">
                  <c:v>2.286</c:v>
                </c:pt>
                <c:pt idx="531">
                  <c:v>2.2679999999999998</c:v>
                </c:pt>
                <c:pt idx="532">
                  <c:v>2.25</c:v>
                </c:pt>
                <c:pt idx="533">
                  <c:v>2.2330000000000001</c:v>
                </c:pt>
                <c:pt idx="534">
                  <c:v>2.2170000000000001</c:v>
                </c:pt>
                <c:pt idx="535">
                  <c:v>2.2010000000000001</c:v>
                </c:pt>
                <c:pt idx="536">
                  <c:v>2.1850000000000001</c:v>
                </c:pt>
                <c:pt idx="537">
                  <c:v>2.17</c:v>
                </c:pt>
                <c:pt idx="538">
                  <c:v>2.1560000000000001</c:v>
                </c:pt>
                <c:pt idx="539">
                  <c:v>2.1419999999999999</c:v>
                </c:pt>
                <c:pt idx="540">
                  <c:v>2.129</c:v>
                </c:pt>
                <c:pt idx="541">
                  <c:v>2.1160000000000001</c:v>
                </c:pt>
                <c:pt idx="542">
                  <c:v>2.1040000000000001</c:v>
                </c:pt>
                <c:pt idx="543">
                  <c:v>2.093</c:v>
                </c:pt>
                <c:pt idx="544">
                  <c:v>2.0819999999999999</c:v>
                </c:pt>
                <c:pt idx="545">
                  <c:v>2.0720000000000001</c:v>
                </c:pt>
                <c:pt idx="546">
                  <c:v>2.0630000000000002</c:v>
                </c:pt>
                <c:pt idx="547">
                  <c:v>2.0539999999999998</c:v>
                </c:pt>
                <c:pt idx="548">
                  <c:v>2.0470000000000002</c:v>
                </c:pt>
                <c:pt idx="549">
                  <c:v>2.0390000000000001</c:v>
                </c:pt>
                <c:pt idx="550">
                  <c:v>2.0329999999999999</c:v>
                </c:pt>
                <c:pt idx="551">
                  <c:v>2.0270000000000001</c:v>
                </c:pt>
                <c:pt idx="552">
                  <c:v>2.0219999999999998</c:v>
                </c:pt>
                <c:pt idx="553">
                  <c:v>2.0179999999999998</c:v>
                </c:pt>
                <c:pt idx="554">
                  <c:v>2.0150000000000001</c:v>
                </c:pt>
                <c:pt idx="555">
                  <c:v>2.012</c:v>
                </c:pt>
                <c:pt idx="556">
                  <c:v>2.0099999999999998</c:v>
                </c:pt>
                <c:pt idx="557">
                  <c:v>2.0089999999999999</c:v>
                </c:pt>
                <c:pt idx="558">
                  <c:v>2.008</c:v>
                </c:pt>
                <c:pt idx="559">
                  <c:v>2.008</c:v>
                </c:pt>
                <c:pt idx="560">
                  <c:v>2.0089999999999999</c:v>
                </c:pt>
                <c:pt idx="561">
                  <c:v>2.0110000000000001</c:v>
                </c:pt>
                <c:pt idx="562">
                  <c:v>2.0139999999999998</c:v>
                </c:pt>
                <c:pt idx="563">
                  <c:v>2.0169999999999999</c:v>
                </c:pt>
                <c:pt idx="564">
                  <c:v>2.0209999999999999</c:v>
                </c:pt>
                <c:pt idx="565">
                  <c:v>2.0259999999999998</c:v>
                </c:pt>
                <c:pt idx="566">
                  <c:v>2.032</c:v>
                </c:pt>
                <c:pt idx="567">
                  <c:v>2.0379999999999998</c:v>
                </c:pt>
                <c:pt idx="568">
                  <c:v>2.0459999999999998</c:v>
                </c:pt>
                <c:pt idx="569">
                  <c:v>2.0539999999999998</c:v>
                </c:pt>
                <c:pt idx="570">
                  <c:v>2.0630000000000002</c:v>
                </c:pt>
                <c:pt idx="571">
                  <c:v>2.0739999999999998</c:v>
                </c:pt>
                <c:pt idx="572">
                  <c:v>2.085</c:v>
                </c:pt>
                <c:pt idx="573">
                  <c:v>2.097</c:v>
                </c:pt>
                <c:pt idx="574">
                  <c:v>2.11</c:v>
                </c:pt>
                <c:pt idx="575">
                  <c:v>2.1240000000000001</c:v>
                </c:pt>
                <c:pt idx="576">
                  <c:v>2.1389999999999998</c:v>
                </c:pt>
                <c:pt idx="577">
                  <c:v>2.1549999999999998</c:v>
                </c:pt>
                <c:pt idx="578">
                  <c:v>2.1709999999999998</c:v>
                </c:pt>
                <c:pt idx="579">
                  <c:v>2.1890000000000001</c:v>
                </c:pt>
                <c:pt idx="580">
                  <c:v>2.2080000000000002</c:v>
                </c:pt>
                <c:pt idx="581">
                  <c:v>2.2269999999999999</c:v>
                </c:pt>
                <c:pt idx="582">
                  <c:v>2.2480000000000002</c:v>
                </c:pt>
                <c:pt idx="583">
                  <c:v>2.2690000000000001</c:v>
                </c:pt>
                <c:pt idx="584">
                  <c:v>2.2919999999999998</c:v>
                </c:pt>
                <c:pt idx="585">
                  <c:v>2.3149999999999999</c:v>
                </c:pt>
                <c:pt idx="586">
                  <c:v>2.339</c:v>
                </c:pt>
                <c:pt idx="587">
                  <c:v>2.3639999999999999</c:v>
                </c:pt>
                <c:pt idx="588">
                  <c:v>2.39</c:v>
                </c:pt>
                <c:pt idx="589">
                  <c:v>2.4169999999999998</c:v>
                </c:pt>
                <c:pt idx="590">
                  <c:v>2.4449999999999998</c:v>
                </c:pt>
                <c:pt idx="591">
                  <c:v>2.4740000000000002</c:v>
                </c:pt>
                <c:pt idx="592">
                  <c:v>2.5030000000000001</c:v>
                </c:pt>
                <c:pt idx="593">
                  <c:v>2.5339999999999998</c:v>
                </c:pt>
                <c:pt idx="594">
                  <c:v>2.5649999999999999</c:v>
                </c:pt>
                <c:pt idx="595">
                  <c:v>2.5979999999999999</c:v>
                </c:pt>
                <c:pt idx="596">
                  <c:v>2.6309999999999998</c:v>
                </c:pt>
                <c:pt idx="597">
                  <c:v>2.665</c:v>
                </c:pt>
                <c:pt idx="598">
                  <c:v>2.7</c:v>
                </c:pt>
                <c:pt idx="599">
                  <c:v>2.7360000000000002</c:v>
                </c:pt>
                <c:pt idx="600">
                  <c:v>2.774</c:v>
                </c:pt>
                <c:pt idx="601">
                  <c:v>2.8119999999999998</c:v>
                </c:pt>
                <c:pt idx="602">
                  <c:v>2.851</c:v>
                </c:pt>
                <c:pt idx="603">
                  <c:v>2.891</c:v>
                </c:pt>
                <c:pt idx="604">
                  <c:v>2.9319999999999999</c:v>
                </c:pt>
                <c:pt idx="605">
                  <c:v>2.9740000000000002</c:v>
                </c:pt>
                <c:pt idx="606">
                  <c:v>3.0169999999999999</c:v>
                </c:pt>
                <c:pt idx="607">
                  <c:v>3.06</c:v>
                </c:pt>
                <c:pt idx="608">
                  <c:v>3.105</c:v>
                </c:pt>
                <c:pt idx="609">
                  <c:v>3.1509999999999998</c:v>
                </c:pt>
                <c:pt idx="610">
                  <c:v>3.198</c:v>
                </c:pt>
                <c:pt idx="611">
                  <c:v>3.2450000000000001</c:v>
                </c:pt>
                <c:pt idx="612">
                  <c:v>3.2930000000000001</c:v>
                </c:pt>
                <c:pt idx="613">
                  <c:v>3.343</c:v>
                </c:pt>
                <c:pt idx="614">
                  <c:v>3.3929999999999998</c:v>
                </c:pt>
                <c:pt idx="615">
                  <c:v>3.444</c:v>
                </c:pt>
                <c:pt idx="616">
                  <c:v>3.496</c:v>
                </c:pt>
                <c:pt idx="617">
                  <c:v>3.5489999999999999</c:v>
                </c:pt>
                <c:pt idx="618">
                  <c:v>3.6019999999999999</c:v>
                </c:pt>
                <c:pt idx="619">
                  <c:v>3.6560000000000001</c:v>
                </c:pt>
                <c:pt idx="620">
                  <c:v>3.7109999999999999</c:v>
                </c:pt>
                <c:pt idx="621">
                  <c:v>3.7669999999999999</c:v>
                </c:pt>
                <c:pt idx="622">
                  <c:v>3.8239999999999998</c:v>
                </c:pt>
                <c:pt idx="623">
                  <c:v>3.8820000000000001</c:v>
                </c:pt>
                <c:pt idx="624">
                  <c:v>3.94</c:v>
                </c:pt>
                <c:pt idx="625">
                  <c:v>3.9990000000000001</c:v>
                </c:pt>
                <c:pt idx="626">
                  <c:v>4.0590000000000002</c:v>
                </c:pt>
                <c:pt idx="627">
                  <c:v>4.1189999999999998</c:v>
                </c:pt>
                <c:pt idx="628">
                  <c:v>4.181</c:v>
                </c:pt>
                <c:pt idx="629">
                  <c:v>4.2430000000000003</c:v>
                </c:pt>
                <c:pt idx="630">
                  <c:v>4.306</c:v>
                </c:pt>
                <c:pt idx="631">
                  <c:v>4.37</c:v>
                </c:pt>
                <c:pt idx="632">
                  <c:v>4.4340000000000002</c:v>
                </c:pt>
                <c:pt idx="633">
                  <c:v>4.4989999999999997</c:v>
                </c:pt>
                <c:pt idx="634">
                  <c:v>4.5659999999999998</c:v>
                </c:pt>
                <c:pt idx="635">
                  <c:v>4.6319999999999997</c:v>
                </c:pt>
                <c:pt idx="636">
                  <c:v>4.7</c:v>
                </c:pt>
                <c:pt idx="637">
                  <c:v>4.7679999999999998</c:v>
                </c:pt>
                <c:pt idx="638">
                  <c:v>4.8369999999999997</c:v>
                </c:pt>
                <c:pt idx="639">
                  <c:v>4.907</c:v>
                </c:pt>
                <c:pt idx="640">
                  <c:v>4.9770000000000003</c:v>
                </c:pt>
                <c:pt idx="641">
                  <c:v>5.048</c:v>
                </c:pt>
                <c:pt idx="642">
                  <c:v>5.1189999999999998</c:v>
                </c:pt>
                <c:pt idx="643">
                  <c:v>5.1920000000000002</c:v>
                </c:pt>
                <c:pt idx="644">
                  <c:v>5.2640000000000002</c:v>
                </c:pt>
                <c:pt idx="645">
                  <c:v>5.3380000000000001</c:v>
                </c:pt>
                <c:pt idx="646">
                  <c:v>5.4109999999999996</c:v>
                </c:pt>
                <c:pt idx="647">
                  <c:v>5.4859999999999998</c:v>
                </c:pt>
                <c:pt idx="648">
                  <c:v>5.5609999999999999</c:v>
                </c:pt>
                <c:pt idx="649">
                  <c:v>5.6360000000000001</c:v>
                </c:pt>
                <c:pt idx="650">
                  <c:v>5.7119999999999997</c:v>
                </c:pt>
                <c:pt idx="651">
                  <c:v>5.7880000000000003</c:v>
                </c:pt>
                <c:pt idx="652">
                  <c:v>5.8650000000000002</c:v>
                </c:pt>
                <c:pt idx="653">
                  <c:v>5.9420000000000002</c:v>
                </c:pt>
                <c:pt idx="654">
                  <c:v>6.02</c:v>
                </c:pt>
                <c:pt idx="655">
                  <c:v>6.0979999999999999</c:v>
                </c:pt>
                <c:pt idx="656">
                  <c:v>6.1760000000000002</c:v>
                </c:pt>
                <c:pt idx="657">
                  <c:v>6.2549999999999999</c:v>
                </c:pt>
                <c:pt idx="658">
                  <c:v>6.335</c:v>
                </c:pt>
                <c:pt idx="659">
                  <c:v>6.415</c:v>
                </c:pt>
                <c:pt idx="660">
                  <c:v>6.4950000000000001</c:v>
                </c:pt>
                <c:pt idx="661">
                  <c:v>6.5750000000000002</c:v>
                </c:pt>
              </c:numCache>
            </c:numRef>
          </c:yVal>
          <c:smooth val="0"/>
        </c:ser>
        <c:dLbls>
          <c:showLegendKey val="0"/>
          <c:showVal val="0"/>
          <c:showCatName val="0"/>
          <c:showSerName val="0"/>
          <c:showPercent val="0"/>
          <c:showBubbleSize val="0"/>
        </c:dLbls>
        <c:axId val="85479808"/>
        <c:axId val="85481728"/>
      </c:scatterChart>
      <c:scatterChart>
        <c:scatterStyle val="lineMarker"/>
        <c:varyColors val="0"/>
        <c:ser>
          <c:idx val="0"/>
          <c:order val="0"/>
          <c:tx>
            <c:strRef>
              <c:f>'STEREO_Behind Vectors and Angle'!$E$1</c:f>
              <c:strCache>
                <c:ptCount val="1"/>
                <c:pt idx="0">
                  <c:v>Sun Vector Magnitude (Au)</c:v>
                </c:pt>
              </c:strCache>
            </c:strRef>
          </c:tx>
          <c:spPr>
            <a:ln w="28575">
              <a:solidFill>
                <a:srgbClr val="0000FF"/>
              </a:solidFill>
            </a:ln>
          </c:spPr>
          <c:marker>
            <c:symbol val="none"/>
          </c:marker>
          <c:xVal>
            <c:numRef>
              <c:f>'STEREO_Behind Vectors and Angle'!$D$2:$D$663</c:f>
              <c:numCache>
                <c:formatCode>yyyy/m/d</c:formatCode>
                <c:ptCount val="662"/>
                <c:pt idx="0">
                  <c:v>41710</c:v>
                </c:pt>
                <c:pt idx="1">
                  <c:v>41711</c:v>
                </c:pt>
                <c:pt idx="2">
                  <c:v>41712</c:v>
                </c:pt>
                <c:pt idx="3">
                  <c:v>41713</c:v>
                </c:pt>
                <c:pt idx="4">
                  <c:v>41714</c:v>
                </c:pt>
                <c:pt idx="5">
                  <c:v>41715</c:v>
                </c:pt>
                <c:pt idx="6">
                  <c:v>41716</c:v>
                </c:pt>
                <c:pt idx="7">
                  <c:v>41717</c:v>
                </c:pt>
                <c:pt idx="8">
                  <c:v>41718</c:v>
                </c:pt>
                <c:pt idx="9">
                  <c:v>41719</c:v>
                </c:pt>
                <c:pt idx="10">
                  <c:v>41720</c:v>
                </c:pt>
                <c:pt idx="11">
                  <c:v>41721</c:v>
                </c:pt>
                <c:pt idx="12">
                  <c:v>41722</c:v>
                </c:pt>
                <c:pt idx="13">
                  <c:v>41723</c:v>
                </c:pt>
                <c:pt idx="14">
                  <c:v>41724</c:v>
                </c:pt>
                <c:pt idx="15">
                  <c:v>41725</c:v>
                </c:pt>
                <c:pt idx="16">
                  <c:v>41726</c:v>
                </c:pt>
                <c:pt idx="17">
                  <c:v>41727</c:v>
                </c:pt>
                <c:pt idx="18">
                  <c:v>41728</c:v>
                </c:pt>
                <c:pt idx="19">
                  <c:v>41729</c:v>
                </c:pt>
                <c:pt idx="20">
                  <c:v>41730</c:v>
                </c:pt>
                <c:pt idx="21">
                  <c:v>41731</c:v>
                </c:pt>
                <c:pt idx="22">
                  <c:v>41732</c:v>
                </c:pt>
                <c:pt idx="23">
                  <c:v>41733</c:v>
                </c:pt>
                <c:pt idx="24">
                  <c:v>41734</c:v>
                </c:pt>
                <c:pt idx="25">
                  <c:v>41735</c:v>
                </c:pt>
                <c:pt idx="26">
                  <c:v>41736</c:v>
                </c:pt>
                <c:pt idx="27">
                  <c:v>41737</c:v>
                </c:pt>
                <c:pt idx="28">
                  <c:v>41738</c:v>
                </c:pt>
                <c:pt idx="29">
                  <c:v>41739</c:v>
                </c:pt>
                <c:pt idx="30">
                  <c:v>41740</c:v>
                </c:pt>
                <c:pt idx="31">
                  <c:v>41741</c:v>
                </c:pt>
                <c:pt idx="32">
                  <c:v>41742</c:v>
                </c:pt>
                <c:pt idx="33">
                  <c:v>41743</c:v>
                </c:pt>
                <c:pt idx="34">
                  <c:v>41744</c:v>
                </c:pt>
                <c:pt idx="35">
                  <c:v>41745</c:v>
                </c:pt>
                <c:pt idx="36">
                  <c:v>41746</c:v>
                </c:pt>
                <c:pt idx="37">
                  <c:v>41747</c:v>
                </c:pt>
                <c:pt idx="38">
                  <c:v>41748</c:v>
                </c:pt>
                <c:pt idx="39">
                  <c:v>41749</c:v>
                </c:pt>
                <c:pt idx="40">
                  <c:v>41750</c:v>
                </c:pt>
                <c:pt idx="41">
                  <c:v>41751</c:v>
                </c:pt>
                <c:pt idx="42">
                  <c:v>41752</c:v>
                </c:pt>
                <c:pt idx="43">
                  <c:v>41753</c:v>
                </c:pt>
                <c:pt idx="44">
                  <c:v>41754</c:v>
                </c:pt>
                <c:pt idx="45">
                  <c:v>41755</c:v>
                </c:pt>
                <c:pt idx="46">
                  <c:v>41756</c:v>
                </c:pt>
                <c:pt idx="47">
                  <c:v>41757</c:v>
                </c:pt>
                <c:pt idx="48">
                  <c:v>41758</c:v>
                </c:pt>
                <c:pt idx="49">
                  <c:v>41759</c:v>
                </c:pt>
                <c:pt idx="50">
                  <c:v>41760</c:v>
                </c:pt>
                <c:pt idx="51">
                  <c:v>41761</c:v>
                </c:pt>
                <c:pt idx="52">
                  <c:v>41762</c:v>
                </c:pt>
                <c:pt idx="53">
                  <c:v>41763</c:v>
                </c:pt>
                <c:pt idx="54">
                  <c:v>41764</c:v>
                </c:pt>
                <c:pt idx="55">
                  <c:v>41765</c:v>
                </c:pt>
                <c:pt idx="56">
                  <c:v>41766</c:v>
                </c:pt>
                <c:pt idx="57">
                  <c:v>41767</c:v>
                </c:pt>
                <c:pt idx="58">
                  <c:v>41768</c:v>
                </c:pt>
                <c:pt idx="59">
                  <c:v>41769</c:v>
                </c:pt>
                <c:pt idx="60">
                  <c:v>41770</c:v>
                </c:pt>
                <c:pt idx="61">
                  <c:v>41771</c:v>
                </c:pt>
                <c:pt idx="62">
                  <c:v>41772</c:v>
                </c:pt>
                <c:pt idx="63">
                  <c:v>41773</c:v>
                </c:pt>
                <c:pt idx="64">
                  <c:v>41774</c:v>
                </c:pt>
                <c:pt idx="65">
                  <c:v>41775</c:v>
                </c:pt>
                <c:pt idx="66">
                  <c:v>41776</c:v>
                </c:pt>
                <c:pt idx="67">
                  <c:v>41777</c:v>
                </c:pt>
                <c:pt idx="68">
                  <c:v>41778</c:v>
                </c:pt>
                <c:pt idx="69">
                  <c:v>41779</c:v>
                </c:pt>
                <c:pt idx="70">
                  <c:v>41780</c:v>
                </c:pt>
                <c:pt idx="71">
                  <c:v>41781</c:v>
                </c:pt>
                <c:pt idx="72">
                  <c:v>41782</c:v>
                </c:pt>
                <c:pt idx="73">
                  <c:v>41783</c:v>
                </c:pt>
                <c:pt idx="74">
                  <c:v>41784</c:v>
                </c:pt>
                <c:pt idx="75">
                  <c:v>41785</c:v>
                </c:pt>
                <c:pt idx="76">
                  <c:v>41786</c:v>
                </c:pt>
                <c:pt idx="77">
                  <c:v>41787</c:v>
                </c:pt>
                <c:pt idx="78">
                  <c:v>41788</c:v>
                </c:pt>
                <c:pt idx="79">
                  <c:v>41789</c:v>
                </c:pt>
                <c:pt idx="80">
                  <c:v>41790</c:v>
                </c:pt>
                <c:pt idx="81">
                  <c:v>41791</c:v>
                </c:pt>
                <c:pt idx="82">
                  <c:v>41792</c:v>
                </c:pt>
                <c:pt idx="83">
                  <c:v>41793</c:v>
                </c:pt>
                <c:pt idx="84">
                  <c:v>41794</c:v>
                </c:pt>
                <c:pt idx="85">
                  <c:v>41795</c:v>
                </c:pt>
                <c:pt idx="86">
                  <c:v>41796</c:v>
                </c:pt>
                <c:pt idx="87">
                  <c:v>41797</c:v>
                </c:pt>
                <c:pt idx="88">
                  <c:v>41798</c:v>
                </c:pt>
                <c:pt idx="89">
                  <c:v>41799</c:v>
                </c:pt>
                <c:pt idx="90">
                  <c:v>41800</c:v>
                </c:pt>
                <c:pt idx="91">
                  <c:v>41801</c:v>
                </c:pt>
                <c:pt idx="92">
                  <c:v>41802</c:v>
                </c:pt>
                <c:pt idx="93">
                  <c:v>41803</c:v>
                </c:pt>
                <c:pt idx="94">
                  <c:v>41804</c:v>
                </c:pt>
                <c:pt idx="95">
                  <c:v>41805</c:v>
                </c:pt>
                <c:pt idx="96">
                  <c:v>41806</c:v>
                </c:pt>
                <c:pt idx="97">
                  <c:v>41807</c:v>
                </c:pt>
                <c:pt idx="98">
                  <c:v>41808</c:v>
                </c:pt>
                <c:pt idx="99">
                  <c:v>41809</c:v>
                </c:pt>
                <c:pt idx="100">
                  <c:v>41810</c:v>
                </c:pt>
                <c:pt idx="101">
                  <c:v>41811</c:v>
                </c:pt>
                <c:pt idx="102">
                  <c:v>41812</c:v>
                </c:pt>
                <c:pt idx="103">
                  <c:v>41813</c:v>
                </c:pt>
                <c:pt idx="104">
                  <c:v>41814</c:v>
                </c:pt>
                <c:pt idx="105">
                  <c:v>41815</c:v>
                </c:pt>
                <c:pt idx="106">
                  <c:v>41816</c:v>
                </c:pt>
                <c:pt idx="107">
                  <c:v>41817</c:v>
                </c:pt>
                <c:pt idx="108">
                  <c:v>41818</c:v>
                </c:pt>
                <c:pt idx="109">
                  <c:v>41819</c:v>
                </c:pt>
                <c:pt idx="110">
                  <c:v>41820</c:v>
                </c:pt>
                <c:pt idx="111">
                  <c:v>41821</c:v>
                </c:pt>
                <c:pt idx="112">
                  <c:v>41822</c:v>
                </c:pt>
                <c:pt idx="113">
                  <c:v>41823</c:v>
                </c:pt>
                <c:pt idx="114">
                  <c:v>41824</c:v>
                </c:pt>
                <c:pt idx="115">
                  <c:v>41825</c:v>
                </c:pt>
                <c:pt idx="116">
                  <c:v>41826</c:v>
                </c:pt>
                <c:pt idx="117">
                  <c:v>41827</c:v>
                </c:pt>
                <c:pt idx="118">
                  <c:v>41828</c:v>
                </c:pt>
                <c:pt idx="119">
                  <c:v>41829</c:v>
                </c:pt>
                <c:pt idx="120">
                  <c:v>41830</c:v>
                </c:pt>
                <c:pt idx="121">
                  <c:v>41831</c:v>
                </c:pt>
                <c:pt idx="122">
                  <c:v>41832</c:v>
                </c:pt>
                <c:pt idx="123">
                  <c:v>41833</c:v>
                </c:pt>
                <c:pt idx="124">
                  <c:v>41834</c:v>
                </c:pt>
                <c:pt idx="125">
                  <c:v>41835</c:v>
                </c:pt>
                <c:pt idx="126">
                  <c:v>41836</c:v>
                </c:pt>
                <c:pt idx="127">
                  <c:v>41837</c:v>
                </c:pt>
                <c:pt idx="128">
                  <c:v>41838</c:v>
                </c:pt>
                <c:pt idx="129">
                  <c:v>41839</c:v>
                </c:pt>
                <c:pt idx="130">
                  <c:v>41840</c:v>
                </c:pt>
                <c:pt idx="131">
                  <c:v>41841</c:v>
                </c:pt>
                <c:pt idx="132">
                  <c:v>41842</c:v>
                </c:pt>
                <c:pt idx="133">
                  <c:v>41843</c:v>
                </c:pt>
                <c:pt idx="134">
                  <c:v>41844</c:v>
                </c:pt>
                <c:pt idx="135">
                  <c:v>41845</c:v>
                </c:pt>
                <c:pt idx="136">
                  <c:v>41846</c:v>
                </c:pt>
                <c:pt idx="137">
                  <c:v>41847</c:v>
                </c:pt>
                <c:pt idx="138">
                  <c:v>41848</c:v>
                </c:pt>
                <c:pt idx="139">
                  <c:v>41849</c:v>
                </c:pt>
                <c:pt idx="140">
                  <c:v>41850</c:v>
                </c:pt>
                <c:pt idx="141">
                  <c:v>41851</c:v>
                </c:pt>
                <c:pt idx="142">
                  <c:v>41852</c:v>
                </c:pt>
                <c:pt idx="143">
                  <c:v>41853</c:v>
                </c:pt>
                <c:pt idx="144">
                  <c:v>41854</c:v>
                </c:pt>
                <c:pt idx="145">
                  <c:v>41855</c:v>
                </c:pt>
                <c:pt idx="146">
                  <c:v>41856</c:v>
                </c:pt>
                <c:pt idx="147">
                  <c:v>41857</c:v>
                </c:pt>
                <c:pt idx="148">
                  <c:v>41858</c:v>
                </c:pt>
                <c:pt idx="149">
                  <c:v>41859</c:v>
                </c:pt>
                <c:pt idx="150">
                  <c:v>41860</c:v>
                </c:pt>
                <c:pt idx="151">
                  <c:v>41861</c:v>
                </c:pt>
                <c:pt idx="152">
                  <c:v>41862</c:v>
                </c:pt>
                <c:pt idx="153">
                  <c:v>41863</c:v>
                </c:pt>
                <c:pt idx="154">
                  <c:v>41864</c:v>
                </c:pt>
                <c:pt idx="155">
                  <c:v>41865</c:v>
                </c:pt>
                <c:pt idx="156">
                  <c:v>41866</c:v>
                </c:pt>
                <c:pt idx="157">
                  <c:v>41867</c:v>
                </c:pt>
                <c:pt idx="158">
                  <c:v>41868</c:v>
                </c:pt>
                <c:pt idx="159">
                  <c:v>41869</c:v>
                </c:pt>
                <c:pt idx="160">
                  <c:v>41870</c:v>
                </c:pt>
                <c:pt idx="161">
                  <c:v>41871</c:v>
                </c:pt>
                <c:pt idx="162">
                  <c:v>41872</c:v>
                </c:pt>
                <c:pt idx="163">
                  <c:v>41873</c:v>
                </c:pt>
                <c:pt idx="164">
                  <c:v>41874</c:v>
                </c:pt>
                <c:pt idx="165">
                  <c:v>41875</c:v>
                </c:pt>
                <c:pt idx="166">
                  <c:v>41876</c:v>
                </c:pt>
                <c:pt idx="167">
                  <c:v>41877</c:v>
                </c:pt>
                <c:pt idx="168">
                  <c:v>41878</c:v>
                </c:pt>
                <c:pt idx="169">
                  <c:v>41879</c:v>
                </c:pt>
                <c:pt idx="170">
                  <c:v>41880</c:v>
                </c:pt>
                <c:pt idx="171">
                  <c:v>41881</c:v>
                </c:pt>
                <c:pt idx="172">
                  <c:v>41882</c:v>
                </c:pt>
                <c:pt idx="173">
                  <c:v>41883</c:v>
                </c:pt>
                <c:pt idx="174">
                  <c:v>41884</c:v>
                </c:pt>
                <c:pt idx="175">
                  <c:v>41885</c:v>
                </c:pt>
                <c:pt idx="176">
                  <c:v>41886</c:v>
                </c:pt>
                <c:pt idx="177">
                  <c:v>41887</c:v>
                </c:pt>
                <c:pt idx="178">
                  <c:v>41888</c:v>
                </c:pt>
                <c:pt idx="179">
                  <c:v>41889</c:v>
                </c:pt>
                <c:pt idx="180">
                  <c:v>41890</c:v>
                </c:pt>
                <c:pt idx="181">
                  <c:v>41891</c:v>
                </c:pt>
                <c:pt idx="182">
                  <c:v>41892</c:v>
                </c:pt>
                <c:pt idx="183">
                  <c:v>41893</c:v>
                </c:pt>
                <c:pt idx="184">
                  <c:v>41894</c:v>
                </c:pt>
                <c:pt idx="185">
                  <c:v>41895</c:v>
                </c:pt>
                <c:pt idx="186">
                  <c:v>41896</c:v>
                </c:pt>
                <c:pt idx="187">
                  <c:v>41897</c:v>
                </c:pt>
                <c:pt idx="188">
                  <c:v>41898</c:v>
                </c:pt>
                <c:pt idx="189">
                  <c:v>41899</c:v>
                </c:pt>
                <c:pt idx="190">
                  <c:v>41900</c:v>
                </c:pt>
                <c:pt idx="191">
                  <c:v>41901</c:v>
                </c:pt>
                <c:pt idx="192">
                  <c:v>41902</c:v>
                </c:pt>
                <c:pt idx="193">
                  <c:v>41903</c:v>
                </c:pt>
                <c:pt idx="194">
                  <c:v>41904</c:v>
                </c:pt>
                <c:pt idx="195">
                  <c:v>41905</c:v>
                </c:pt>
                <c:pt idx="196">
                  <c:v>41906</c:v>
                </c:pt>
                <c:pt idx="197">
                  <c:v>41907</c:v>
                </c:pt>
                <c:pt idx="198">
                  <c:v>41908</c:v>
                </c:pt>
                <c:pt idx="199">
                  <c:v>41909</c:v>
                </c:pt>
                <c:pt idx="200">
                  <c:v>41910</c:v>
                </c:pt>
                <c:pt idx="201">
                  <c:v>41911</c:v>
                </c:pt>
                <c:pt idx="202">
                  <c:v>41912</c:v>
                </c:pt>
                <c:pt idx="203">
                  <c:v>41913</c:v>
                </c:pt>
                <c:pt idx="204">
                  <c:v>41914</c:v>
                </c:pt>
                <c:pt idx="205">
                  <c:v>41915</c:v>
                </c:pt>
                <c:pt idx="206">
                  <c:v>41916</c:v>
                </c:pt>
                <c:pt idx="207">
                  <c:v>41917</c:v>
                </c:pt>
                <c:pt idx="208">
                  <c:v>41918</c:v>
                </c:pt>
                <c:pt idx="209">
                  <c:v>41919</c:v>
                </c:pt>
                <c:pt idx="210">
                  <c:v>41920</c:v>
                </c:pt>
                <c:pt idx="211">
                  <c:v>41921</c:v>
                </c:pt>
                <c:pt idx="212">
                  <c:v>41922</c:v>
                </c:pt>
                <c:pt idx="213">
                  <c:v>41923</c:v>
                </c:pt>
                <c:pt idx="214">
                  <c:v>41924</c:v>
                </c:pt>
                <c:pt idx="215">
                  <c:v>41925</c:v>
                </c:pt>
                <c:pt idx="216">
                  <c:v>41926</c:v>
                </c:pt>
                <c:pt idx="217">
                  <c:v>41927</c:v>
                </c:pt>
                <c:pt idx="218">
                  <c:v>41928</c:v>
                </c:pt>
                <c:pt idx="219">
                  <c:v>41929</c:v>
                </c:pt>
                <c:pt idx="220">
                  <c:v>41930</c:v>
                </c:pt>
                <c:pt idx="221">
                  <c:v>41931</c:v>
                </c:pt>
                <c:pt idx="222">
                  <c:v>41932</c:v>
                </c:pt>
                <c:pt idx="223">
                  <c:v>41933</c:v>
                </c:pt>
                <c:pt idx="224">
                  <c:v>41934</c:v>
                </c:pt>
                <c:pt idx="225">
                  <c:v>41935</c:v>
                </c:pt>
                <c:pt idx="226">
                  <c:v>41936</c:v>
                </c:pt>
                <c:pt idx="227">
                  <c:v>41937</c:v>
                </c:pt>
                <c:pt idx="228">
                  <c:v>41938</c:v>
                </c:pt>
                <c:pt idx="229">
                  <c:v>41939</c:v>
                </c:pt>
                <c:pt idx="230">
                  <c:v>41940</c:v>
                </c:pt>
                <c:pt idx="231">
                  <c:v>41941</c:v>
                </c:pt>
                <c:pt idx="232">
                  <c:v>41942</c:v>
                </c:pt>
                <c:pt idx="233">
                  <c:v>41943</c:v>
                </c:pt>
                <c:pt idx="234">
                  <c:v>41944</c:v>
                </c:pt>
                <c:pt idx="235">
                  <c:v>41945</c:v>
                </c:pt>
                <c:pt idx="236">
                  <c:v>41946</c:v>
                </c:pt>
                <c:pt idx="237">
                  <c:v>41947</c:v>
                </c:pt>
                <c:pt idx="238">
                  <c:v>41948</c:v>
                </c:pt>
                <c:pt idx="239">
                  <c:v>41949</c:v>
                </c:pt>
                <c:pt idx="240">
                  <c:v>41950</c:v>
                </c:pt>
                <c:pt idx="241">
                  <c:v>41951</c:v>
                </c:pt>
                <c:pt idx="242">
                  <c:v>41952</c:v>
                </c:pt>
                <c:pt idx="243">
                  <c:v>41953</c:v>
                </c:pt>
                <c:pt idx="244">
                  <c:v>41954</c:v>
                </c:pt>
                <c:pt idx="245">
                  <c:v>41955</c:v>
                </c:pt>
                <c:pt idx="246">
                  <c:v>41956</c:v>
                </c:pt>
                <c:pt idx="247">
                  <c:v>41957</c:v>
                </c:pt>
                <c:pt idx="248">
                  <c:v>41958</c:v>
                </c:pt>
                <c:pt idx="249">
                  <c:v>41959</c:v>
                </c:pt>
                <c:pt idx="250">
                  <c:v>41960</c:v>
                </c:pt>
                <c:pt idx="251">
                  <c:v>41961</c:v>
                </c:pt>
                <c:pt idx="252">
                  <c:v>41962</c:v>
                </c:pt>
                <c:pt idx="253">
                  <c:v>41963</c:v>
                </c:pt>
                <c:pt idx="254">
                  <c:v>41964</c:v>
                </c:pt>
                <c:pt idx="255">
                  <c:v>41965</c:v>
                </c:pt>
                <c:pt idx="256">
                  <c:v>41966</c:v>
                </c:pt>
                <c:pt idx="257">
                  <c:v>41967</c:v>
                </c:pt>
                <c:pt idx="258">
                  <c:v>41968</c:v>
                </c:pt>
                <c:pt idx="259">
                  <c:v>41969</c:v>
                </c:pt>
                <c:pt idx="260">
                  <c:v>41970</c:v>
                </c:pt>
                <c:pt idx="261">
                  <c:v>41971</c:v>
                </c:pt>
                <c:pt idx="262">
                  <c:v>41972</c:v>
                </c:pt>
                <c:pt idx="263">
                  <c:v>41973</c:v>
                </c:pt>
                <c:pt idx="264">
                  <c:v>41974</c:v>
                </c:pt>
                <c:pt idx="265">
                  <c:v>41975</c:v>
                </c:pt>
                <c:pt idx="266">
                  <c:v>41976</c:v>
                </c:pt>
                <c:pt idx="267">
                  <c:v>41977</c:v>
                </c:pt>
                <c:pt idx="268">
                  <c:v>41978</c:v>
                </c:pt>
                <c:pt idx="269">
                  <c:v>41979</c:v>
                </c:pt>
                <c:pt idx="270">
                  <c:v>41980</c:v>
                </c:pt>
                <c:pt idx="271">
                  <c:v>41981</c:v>
                </c:pt>
                <c:pt idx="272">
                  <c:v>41982</c:v>
                </c:pt>
                <c:pt idx="273">
                  <c:v>41983</c:v>
                </c:pt>
                <c:pt idx="274">
                  <c:v>41984</c:v>
                </c:pt>
                <c:pt idx="275">
                  <c:v>41985</c:v>
                </c:pt>
                <c:pt idx="276">
                  <c:v>41986</c:v>
                </c:pt>
                <c:pt idx="277">
                  <c:v>41987</c:v>
                </c:pt>
                <c:pt idx="278">
                  <c:v>41988</c:v>
                </c:pt>
                <c:pt idx="279">
                  <c:v>41989</c:v>
                </c:pt>
                <c:pt idx="280">
                  <c:v>41990</c:v>
                </c:pt>
                <c:pt idx="281">
                  <c:v>41991</c:v>
                </c:pt>
                <c:pt idx="282">
                  <c:v>41992</c:v>
                </c:pt>
                <c:pt idx="283">
                  <c:v>41993</c:v>
                </c:pt>
                <c:pt idx="284">
                  <c:v>41994</c:v>
                </c:pt>
                <c:pt idx="285">
                  <c:v>41995</c:v>
                </c:pt>
                <c:pt idx="286">
                  <c:v>41996</c:v>
                </c:pt>
                <c:pt idx="287">
                  <c:v>41997</c:v>
                </c:pt>
                <c:pt idx="288">
                  <c:v>41998</c:v>
                </c:pt>
                <c:pt idx="289">
                  <c:v>41999</c:v>
                </c:pt>
                <c:pt idx="290">
                  <c:v>42000</c:v>
                </c:pt>
                <c:pt idx="291">
                  <c:v>42001</c:v>
                </c:pt>
                <c:pt idx="292">
                  <c:v>42002</c:v>
                </c:pt>
                <c:pt idx="293">
                  <c:v>42003</c:v>
                </c:pt>
                <c:pt idx="294">
                  <c:v>42004</c:v>
                </c:pt>
                <c:pt idx="295">
                  <c:v>42005</c:v>
                </c:pt>
                <c:pt idx="296">
                  <c:v>42006</c:v>
                </c:pt>
                <c:pt idx="297">
                  <c:v>42007</c:v>
                </c:pt>
                <c:pt idx="298">
                  <c:v>42008</c:v>
                </c:pt>
                <c:pt idx="299">
                  <c:v>42009</c:v>
                </c:pt>
                <c:pt idx="300">
                  <c:v>42010</c:v>
                </c:pt>
                <c:pt idx="301">
                  <c:v>42011</c:v>
                </c:pt>
                <c:pt idx="302">
                  <c:v>42012</c:v>
                </c:pt>
                <c:pt idx="303">
                  <c:v>42013</c:v>
                </c:pt>
                <c:pt idx="304">
                  <c:v>42014</c:v>
                </c:pt>
                <c:pt idx="305">
                  <c:v>42015</c:v>
                </c:pt>
                <c:pt idx="306">
                  <c:v>42016</c:v>
                </c:pt>
                <c:pt idx="307">
                  <c:v>42017</c:v>
                </c:pt>
                <c:pt idx="308">
                  <c:v>42018</c:v>
                </c:pt>
                <c:pt idx="309">
                  <c:v>42019</c:v>
                </c:pt>
                <c:pt idx="310">
                  <c:v>42020</c:v>
                </c:pt>
                <c:pt idx="311">
                  <c:v>42021</c:v>
                </c:pt>
                <c:pt idx="312">
                  <c:v>42022</c:v>
                </c:pt>
                <c:pt idx="313">
                  <c:v>42023</c:v>
                </c:pt>
                <c:pt idx="314">
                  <c:v>42024</c:v>
                </c:pt>
                <c:pt idx="315">
                  <c:v>42025</c:v>
                </c:pt>
                <c:pt idx="316">
                  <c:v>42026</c:v>
                </c:pt>
                <c:pt idx="317">
                  <c:v>42027</c:v>
                </c:pt>
                <c:pt idx="318">
                  <c:v>42028</c:v>
                </c:pt>
                <c:pt idx="319">
                  <c:v>42029</c:v>
                </c:pt>
                <c:pt idx="320">
                  <c:v>42030</c:v>
                </c:pt>
                <c:pt idx="321">
                  <c:v>42031</c:v>
                </c:pt>
                <c:pt idx="322">
                  <c:v>42032</c:v>
                </c:pt>
                <c:pt idx="323">
                  <c:v>42033</c:v>
                </c:pt>
                <c:pt idx="324">
                  <c:v>42034</c:v>
                </c:pt>
                <c:pt idx="325">
                  <c:v>42035</c:v>
                </c:pt>
                <c:pt idx="326">
                  <c:v>42036</c:v>
                </c:pt>
                <c:pt idx="327">
                  <c:v>42037</c:v>
                </c:pt>
                <c:pt idx="328">
                  <c:v>42038</c:v>
                </c:pt>
                <c:pt idx="329">
                  <c:v>42039</c:v>
                </c:pt>
                <c:pt idx="330">
                  <c:v>42040</c:v>
                </c:pt>
                <c:pt idx="331">
                  <c:v>42041</c:v>
                </c:pt>
                <c:pt idx="332">
                  <c:v>42042</c:v>
                </c:pt>
                <c:pt idx="333">
                  <c:v>42043</c:v>
                </c:pt>
                <c:pt idx="334">
                  <c:v>42044</c:v>
                </c:pt>
                <c:pt idx="335">
                  <c:v>42045</c:v>
                </c:pt>
                <c:pt idx="336">
                  <c:v>42046</c:v>
                </c:pt>
                <c:pt idx="337">
                  <c:v>42047</c:v>
                </c:pt>
                <c:pt idx="338">
                  <c:v>42048</c:v>
                </c:pt>
                <c:pt idx="339">
                  <c:v>42049</c:v>
                </c:pt>
                <c:pt idx="340">
                  <c:v>42050</c:v>
                </c:pt>
                <c:pt idx="341">
                  <c:v>42051</c:v>
                </c:pt>
                <c:pt idx="342">
                  <c:v>42052</c:v>
                </c:pt>
                <c:pt idx="343">
                  <c:v>42053</c:v>
                </c:pt>
                <c:pt idx="344">
                  <c:v>42054</c:v>
                </c:pt>
                <c:pt idx="345">
                  <c:v>42055</c:v>
                </c:pt>
                <c:pt idx="346">
                  <c:v>42056</c:v>
                </c:pt>
                <c:pt idx="347">
                  <c:v>42057</c:v>
                </c:pt>
                <c:pt idx="348">
                  <c:v>42058</c:v>
                </c:pt>
                <c:pt idx="349">
                  <c:v>42059</c:v>
                </c:pt>
                <c:pt idx="350">
                  <c:v>42060</c:v>
                </c:pt>
                <c:pt idx="351">
                  <c:v>42061</c:v>
                </c:pt>
                <c:pt idx="352">
                  <c:v>42062</c:v>
                </c:pt>
                <c:pt idx="353">
                  <c:v>42063</c:v>
                </c:pt>
                <c:pt idx="354">
                  <c:v>42064</c:v>
                </c:pt>
                <c:pt idx="355">
                  <c:v>42065</c:v>
                </c:pt>
                <c:pt idx="356">
                  <c:v>42066</c:v>
                </c:pt>
                <c:pt idx="357">
                  <c:v>42067</c:v>
                </c:pt>
                <c:pt idx="358">
                  <c:v>42068</c:v>
                </c:pt>
                <c:pt idx="359">
                  <c:v>42069</c:v>
                </c:pt>
                <c:pt idx="360">
                  <c:v>42070</c:v>
                </c:pt>
                <c:pt idx="361">
                  <c:v>42071</c:v>
                </c:pt>
                <c:pt idx="362">
                  <c:v>42072</c:v>
                </c:pt>
                <c:pt idx="363">
                  <c:v>42073</c:v>
                </c:pt>
                <c:pt idx="364">
                  <c:v>42074</c:v>
                </c:pt>
                <c:pt idx="365">
                  <c:v>42075</c:v>
                </c:pt>
                <c:pt idx="366">
                  <c:v>42076</c:v>
                </c:pt>
                <c:pt idx="367">
                  <c:v>42077</c:v>
                </c:pt>
                <c:pt idx="368">
                  <c:v>42078</c:v>
                </c:pt>
                <c:pt idx="369">
                  <c:v>42079</c:v>
                </c:pt>
                <c:pt idx="370">
                  <c:v>42080</c:v>
                </c:pt>
                <c:pt idx="371">
                  <c:v>42081</c:v>
                </c:pt>
                <c:pt idx="372">
                  <c:v>42082</c:v>
                </c:pt>
                <c:pt idx="373">
                  <c:v>42083</c:v>
                </c:pt>
                <c:pt idx="374">
                  <c:v>42084</c:v>
                </c:pt>
                <c:pt idx="375">
                  <c:v>42085</c:v>
                </c:pt>
                <c:pt idx="376">
                  <c:v>42086</c:v>
                </c:pt>
                <c:pt idx="377">
                  <c:v>42087</c:v>
                </c:pt>
                <c:pt idx="378">
                  <c:v>42088</c:v>
                </c:pt>
                <c:pt idx="379">
                  <c:v>42089</c:v>
                </c:pt>
                <c:pt idx="380">
                  <c:v>42090</c:v>
                </c:pt>
                <c:pt idx="381">
                  <c:v>42091</c:v>
                </c:pt>
                <c:pt idx="382">
                  <c:v>42092</c:v>
                </c:pt>
                <c:pt idx="383">
                  <c:v>42093</c:v>
                </c:pt>
                <c:pt idx="384">
                  <c:v>42094</c:v>
                </c:pt>
                <c:pt idx="385">
                  <c:v>42095</c:v>
                </c:pt>
                <c:pt idx="386">
                  <c:v>42096</c:v>
                </c:pt>
                <c:pt idx="387">
                  <c:v>42097</c:v>
                </c:pt>
                <c:pt idx="388">
                  <c:v>42098</c:v>
                </c:pt>
                <c:pt idx="389">
                  <c:v>42099</c:v>
                </c:pt>
                <c:pt idx="390">
                  <c:v>42100</c:v>
                </c:pt>
                <c:pt idx="391">
                  <c:v>42101</c:v>
                </c:pt>
                <c:pt idx="392">
                  <c:v>42102</c:v>
                </c:pt>
                <c:pt idx="393">
                  <c:v>42103</c:v>
                </c:pt>
                <c:pt idx="394">
                  <c:v>42104</c:v>
                </c:pt>
                <c:pt idx="395">
                  <c:v>42105</c:v>
                </c:pt>
                <c:pt idx="396">
                  <c:v>42106</c:v>
                </c:pt>
                <c:pt idx="397">
                  <c:v>42107</c:v>
                </c:pt>
                <c:pt idx="398">
                  <c:v>42108</c:v>
                </c:pt>
                <c:pt idx="399">
                  <c:v>42109</c:v>
                </c:pt>
                <c:pt idx="400">
                  <c:v>42110</c:v>
                </c:pt>
                <c:pt idx="401">
                  <c:v>42111</c:v>
                </c:pt>
                <c:pt idx="402">
                  <c:v>42112</c:v>
                </c:pt>
                <c:pt idx="403">
                  <c:v>42113</c:v>
                </c:pt>
                <c:pt idx="404">
                  <c:v>42114</c:v>
                </c:pt>
                <c:pt idx="405">
                  <c:v>42115</c:v>
                </c:pt>
                <c:pt idx="406">
                  <c:v>42116</c:v>
                </c:pt>
                <c:pt idx="407">
                  <c:v>42117</c:v>
                </c:pt>
                <c:pt idx="408">
                  <c:v>42118</c:v>
                </c:pt>
                <c:pt idx="409">
                  <c:v>42119</c:v>
                </c:pt>
                <c:pt idx="410">
                  <c:v>42120</c:v>
                </c:pt>
                <c:pt idx="411">
                  <c:v>42121</c:v>
                </c:pt>
                <c:pt idx="412">
                  <c:v>42122</c:v>
                </c:pt>
                <c:pt idx="413">
                  <c:v>42123</c:v>
                </c:pt>
                <c:pt idx="414">
                  <c:v>42124</c:v>
                </c:pt>
                <c:pt idx="415">
                  <c:v>42125</c:v>
                </c:pt>
                <c:pt idx="416">
                  <c:v>42126</c:v>
                </c:pt>
                <c:pt idx="417">
                  <c:v>42127</c:v>
                </c:pt>
                <c:pt idx="418">
                  <c:v>42128</c:v>
                </c:pt>
                <c:pt idx="419">
                  <c:v>42129</c:v>
                </c:pt>
                <c:pt idx="420">
                  <c:v>42130</c:v>
                </c:pt>
                <c:pt idx="421">
                  <c:v>42131</c:v>
                </c:pt>
                <c:pt idx="422">
                  <c:v>42132</c:v>
                </c:pt>
                <c:pt idx="423">
                  <c:v>42133</c:v>
                </c:pt>
                <c:pt idx="424">
                  <c:v>42134</c:v>
                </c:pt>
                <c:pt idx="425">
                  <c:v>42135</c:v>
                </c:pt>
                <c:pt idx="426">
                  <c:v>42136</c:v>
                </c:pt>
                <c:pt idx="427">
                  <c:v>42137</c:v>
                </c:pt>
                <c:pt idx="428">
                  <c:v>42138</c:v>
                </c:pt>
                <c:pt idx="429">
                  <c:v>42139</c:v>
                </c:pt>
                <c:pt idx="430">
                  <c:v>42140</c:v>
                </c:pt>
                <c:pt idx="431">
                  <c:v>42141</c:v>
                </c:pt>
                <c:pt idx="432">
                  <c:v>42142</c:v>
                </c:pt>
                <c:pt idx="433">
                  <c:v>42143</c:v>
                </c:pt>
                <c:pt idx="434">
                  <c:v>42144</c:v>
                </c:pt>
                <c:pt idx="435">
                  <c:v>42145</c:v>
                </c:pt>
                <c:pt idx="436">
                  <c:v>42146</c:v>
                </c:pt>
                <c:pt idx="437">
                  <c:v>42147</c:v>
                </c:pt>
                <c:pt idx="438">
                  <c:v>42148</c:v>
                </c:pt>
                <c:pt idx="439">
                  <c:v>42149</c:v>
                </c:pt>
                <c:pt idx="440">
                  <c:v>42150</c:v>
                </c:pt>
                <c:pt idx="441">
                  <c:v>42151</c:v>
                </c:pt>
                <c:pt idx="442">
                  <c:v>42152</c:v>
                </c:pt>
                <c:pt idx="443">
                  <c:v>42153</c:v>
                </c:pt>
                <c:pt idx="444">
                  <c:v>42154</c:v>
                </c:pt>
                <c:pt idx="445">
                  <c:v>42155</c:v>
                </c:pt>
                <c:pt idx="446">
                  <c:v>42156</c:v>
                </c:pt>
                <c:pt idx="447">
                  <c:v>42157</c:v>
                </c:pt>
                <c:pt idx="448">
                  <c:v>42158</c:v>
                </c:pt>
                <c:pt idx="449">
                  <c:v>42159</c:v>
                </c:pt>
                <c:pt idx="450">
                  <c:v>42160</c:v>
                </c:pt>
                <c:pt idx="451">
                  <c:v>42161</c:v>
                </c:pt>
                <c:pt idx="452">
                  <c:v>42162</c:v>
                </c:pt>
                <c:pt idx="453">
                  <c:v>42163</c:v>
                </c:pt>
                <c:pt idx="454">
                  <c:v>42164</c:v>
                </c:pt>
                <c:pt idx="455">
                  <c:v>42165</c:v>
                </c:pt>
                <c:pt idx="456">
                  <c:v>42166</c:v>
                </c:pt>
                <c:pt idx="457">
                  <c:v>42167</c:v>
                </c:pt>
                <c:pt idx="458">
                  <c:v>42168</c:v>
                </c:pt>
                <c:pt idx="459">
                  <c:v>42169</c:v>
                </c:pt>
                <c:pt idx="460">
                  <c:v>42170</c:v>
                </c:pt>
                <c:pt idx="461">
                  <c:v>42171</c:v>
                </c:pt>
                <c:pt idx="462">
                  <c:v>42172</c:v>
                </c:pt>
                <c:pt idx="463">
                  <c:v>42173</c:v>
                </c:pt>
                <c:pt idx="464">
                  <c:v>42174</c:v>
                </c:pt>
                <c:pt idx="465">
                  <c:v>42175</c:v>
                </c:pt>
                <c:pt idx="466">
                  <c:v>42176</c:v>
                </c:pt>
                <c:pt idx="467">
                  <c:v>42177</c:v>
                </c:pt>
                <c:pt idx="468">
                  <c:v>42178</c:v>
                </c:pt>
                <c:pt idx="469">
                  <c:v>42179</c:v>
                </c:pt>
                <c:pt idx="470">
                  <c:v>42180</c:v>
                </c:pt>
                <c:pt idx="471">
                  <c:v>42181</c:v>
                </c:pt>
                <c:pt idx="472">
                  <c:v>42182</c:v>
                </c:pt>
                <c:pt idx="473">
                  <c:v>42183</c:v>
                </c:pt>
                <c:pt idx="474">
                  <c:v>42184</c:v>
                </c:pt>
                <c:pt idx="475">
                  <c:v>42185</c:v>
                </c:pt>
                <c:pt idx="476">
                  <c:v>42186</c:v>
                </c:pt>
                <c:pt idx="477">
                  <c:v>42187</c:v>
                </c:pt>
                <c:pt idx="478">
                  <c:v>42188</c:v>
                </c:pt>
                <c:pt idx="479">
                  <c:v>42189</c:v>
                </c:pt>
                <c:pt idx="480">
                  <c:v>42190</c:v>
                </c:pt>
                <c:pt idx="481">
                  <c:v>42191</c:v>
                </c:pt>
                <c:pt idx="482">
                  <c:v>42192</c:v>
                </c:pt>
                <c:pt idx="483">
                  <c:v>42193</c:v>
                </c:pt>
                <c:pt idx="484">
                  <c:v>42194</c:v>
                </c:pt>
                <c:pt idx="485">
                  <c:v>42195</c:v>
                </c:pt>
                <c:pt idx="486">
                  <c:v>42196</c:v>
                </c:pt>
                <c:pt idx="487">
                  <c:v>42197</c:v>
                </c:pt>
                <c:pt idx="488">
                  <c:v>42198</c:v>
                </c:pt>
                <c:pt idx="489">
                  <c:v>42199</c:v>
                </c:pt>
                <c:pt idx="490">
                  <c:v>42200</c:v>
                </c:pt>
                <c:pt idx="491">
                  <c:v>42201</c:v>
                </c:pt>
                <c:pt idx="492">
                  <c:v>42202</c:v>
                </c:pt>
                <c:pt idx="493">
                  <c:v>42203</c:v>
                </c:pt>
                <c:pt idx="494">
                  <c:v>42204</c:v>
                </c:pt>
                <c:pt idx="495">
                  <c:v>42205</c:v>
                </c:pt>
                <c:pt idx="496">
                  <c:v>42206</c:v>
                </c:pt>
                <c:pt idx="497">
                  <c:v>42207</c:v>
                </c:pt>
                <c:pt idx="498">
                  <c:v>42208</c:v>
                </c:pt>
                <c:pt idx="499">
                  <c:v>42209</c:v>
                </c:pt>
                <c:pt idx="500">
                  <c:v>42210</c:v>
                </c:pt>
                <c:pt idx="501">
                  <c:v>42211</c:v>
                </c:pt>
                <c:pt idx="502">
                  <c:v>42212</c:v>
                </c:pt>
                <c:pt idx="503">
                  <c:v>42213</c:v>
                </c:pt>
                <c:pt idx="504">
                  <c:v>42214</c:v>
                </c:pt>
                <c:pt idx="505">
                  <c:v>42215</c:v>
                </c:pt>
                <c:pt idx="506">
                  <c:v>42216</c:v>
                </c:pt>
                <c:pt idx="507">
                  <c:v>42217</c:v>
                </c:pt>
                <c:pt idx="508">
                  <c:v>42218</c:v>
                </c:pt>
                <c:pt idx="509">
                  <c:v>42219</c:v>
                </c:pt>
                <c:pt idx="510">
                  <c:v>42220</c:v>
                </c:pt>
                <c:pt idx="511">
                  <c:v>42221</c:v>
                </c:pt>
                <c:pt idx="512">
                  <c:v>42222</c:v>
                </c:pt>
                <c:pt idx="513">
                  <c:v>42223</c:v>
                </c:pt>
                <c:pt idx="514">
                  <c:v>42224</c:v>
                </c:pt>
                <c:pt idx="515">
                  <c:v>42225</c:v>
                </c:pt>
                <c:pt idx="516">
                  <c:v>42226</c:v>
                </c:pt>
                <c:pt idx="517">
                  <c:v>42227</c:v>
                </c:pt>
                <c:pt idx="518">
                  <c:v>42228</c:v>
                </c:pt>
                <c:pt idx="519">
                  <c:v>42229</c:v>
                </c:pt>
                <c:pt idx="520">
                  <c:v>42230</c:v>
                </c:pt>
                <c:pt idx="521">
                  <c:v>42231</c:v>
                </c:pt>
                <c:pt idx="522">
                  <c:v>42232</c:v>
                </c:pt>
                <c:pt idx="523">
                  <c:v>42233</c:v>
                </c:pt>
                <c:pt idx="524">
                  <c:v>42234</c:v>
                </c:pt>
                <c:pt idx="525">
                  <c:v>42235</c:v>
                </c:pt>
                <c:pt idx="526">
                  <c:v>42236</c:v>
                </c:pt>
                <c:pt idx="527">
                  <c:v>42237</c:v>
                </c:pt>
                <c:pt idx="528">
                  <c:v>42238</c:v>
                </c:pt>
                <c:pt idx="529">
                  <c:v>42239</c:v>
                </c:pt>
                <c:pt idx="530">
                  <c:v>42240</c:v>
                </c:pt>
                <c:pt idx="531">
                  <c:v>42241</c:v>
                </c:pt>
                <c:pt idx="532">
                  <c:v>42242</c:v>
                </c:pt>
                <c:pt idx="533">
                  <c:v>42243</c:v>
                </c:pt>
                <c:pt idx="534">
                  <c:v>42244</c:v>
                </c:pt>
                <c:pt idx="535">
                  <c:v>42245</c:v>
                </c:pt>
                <c:pt idx="536">
                  <c:v>42246</c:v>
                </c:pt>
                <c:pt idx="537">
                  <c:v>42247</c:v>
                </c:pt>
                <c:pt idx="538">
                  <c:v>42248</c:v>
                </c:pt>
                <c:pt idx="539">
                  <c:v>42249</c:v>
                </c:pt>
                <c:pt idx="540">
                  <c:v>42250</c:v>
                </c:pt>
                <c:pt idx="541">
                  <c:v>42251</c:v>
                </c:pt>
                <c:pt idx="542">
                  <c:v>42252</c:v>
                </c:pt>
                <c:pt idx="543">
                  <c:v>42253</c:v>
                </c:pt>
                <c:pt idx="544">
                  <c:v>42254</c:v>
                </c:pt>
                <c:pt idx="545">
                  <c:v>42255</c:v>
                </c:pt>
                <c:pt idx="546">
                  <c:v>42256</c:v>
                </c:pt>
                <c:pt idx="547">
                  <c:v>42257</c:v>
                </c:pt>
                <c:pt idx="548">
                  <c:v>42258</c:v>
                </c:pt>
                <c:pt idx="549">
                  <c:v>42259</c:v>
                </c:pt>
                <c:pt idx="550">
                  <c:v>42260</c:v>
                </c:pt>
                <c:pt idx="551">
                  <c:v>42261</c:v>
                </c:pt>
                <c:pt idx="552">
                  <c:v>42262</c:v>
                </c:pt>
                <c:pt idx="553">
                  <c:v>42263</c:v>
                </c:pt>
                <c:pt idx="554">
                  <c:v>42264</c:v>
                </c:pt>
                <c:pt idx="555">
                  <c:v>42265</c:v>
                </c:pt>
                <c:pt idx="556">
                  <c:v>42266</c:v>
                </c:pt>
                <c:pt idx="557">
                  <c:v>42267</c:v>
                </c:pt>
                <c:pt idx="558">
                  <c:v>42268</c:v>
                </c:pt>
                <c:pt idx="559">
                  <c:v>42269</c:v>
                </c:pt>
                <c:pt idx="560">
                  <c:v>42270</c:v>
                </c:pt>
                <c:pt idx="561">
                  <c:v>42271</c:v>
                </c:pt>
                <c:pt idx="562">
                  <c:v>42272</c:v>
                </c:pt>
                <c:pt idx="563">
                  <c:v>42273</c:v>
                </c:pt>
                <c:pt idx="564">
                  <c:v>42274</c:v>
                </c:pt>
                <c:pt idx="565">
                  <c:v>42275</c:v>
                </c:pt>
                <c:pt idx="566">
                  <c:v>42276</c:v>
                </c:pt>
                <c:pt idx="567">
                  <c:v>42277</c:v>
                </c:pt>
                <c:pt idx="568">
                  <c:v>42278</c:v>
                </c:pt>
                <c:pt idx="569">
                  <c:v>42279</c:v>
                </c:pt>
                <c:pt idx="570">
                  <c:v>42280</c:v>
                </c:pt>
                <c:pt idx="571">
                  <c:v>42281</c:v>
                </c:pt>
                <c:pt idx="572">
                  <c:v>42282</c:v>
                </c:pt>
                <c:pt idx="573">
                  <c:v>42283</c:v>
                </c:pt>
                <c:pt idx="574">
                  <c:v>42284</c:v>
                </c:pt>
                <c:pt idx="575">
                  <c:v>42285</c:v>
                </c:pt>
                <c:pt idx="576">
                  <c:v>42286</c:v>
                </c:pt>
                <c:pt idx="577">
                  <c:v>42287</c:v>
                </c:pt>
                <c:pt idx="578">
                  <c:v>42288</c:v>
                </c:pt>
                <c:pt idx="579">
                  <c:v>42289</c:v>
                </c:pt>
                <c:pt idx="580">
                  <c:v>42290</c:v>
                </c:pt>
                <c:pt idx="581">
                  <c:v>42291</c:v>
                </c:pt>
                <c:pt idx="582">
                  <c:v>42292</c:v>
                </c:pt>
                <c:pt idx="583">
                  <c:v>42293</c:v>
                </c:pt>
                <c:pt idx="584">
                  <c:v>42294</c:v>
                </c:pt>
                <c:pt idx="585">
                  <c:v>42295</c:v>
                </c:pt>
                <c:pt idx="586">
                  <c:v>42296</c:v>
                </c:pt>
                <c:pt idx="587">
                  <c:v>42297</c:v>
                </c:pt>
                <c:pt idx="588">
                  <c:v>42298</c:v>
                </c:pt>
                <c:pt idx="589">
                  <c:v>42299</c:v>
                </c:pt>
                <c:pt idx="590">
                  <c:v>42300</c:v>
                </c:pt>
                <c:pt idx="591">
                  <c:v>42301</c:v>
                </c:pt>
                <c:pt idx="592">
                  <c:v>42302</c:v>
                </c:pt>
                <c:pt idx="593">
                  <c:v>42303</c:v>
                </c:pt>
                <c:pt idx="594">
                  <c:v>42304</c:v>
                </c:pt>
                <c:pt idx="595">
                  <c:v>42305</c:v>
                </c:pt>
                <c:pt idx="596">
                  <c:v>42306</c:v>
                </c:pt>
                <c:pt idx="597">
                  <c:v>42307</c:v>
                </c:pt>
                <c:pt idx="598">
                  <c:v>42308</c:v>
                </c:pt>
                <c:pt idx="599">
                  <c:v>42309</c:v>
                </c:pt>
                <c:pt idx="600">
                  <c:v>42310</c:v>
                </c:pt>
                <c:pt idx="601">
                  <c:v>42311</c:v>
                </c:pt>
                <c:pt idx="602">
                  <c:v>42312</c:v>
                </c:pt>
                <c:pt idx="603">
                  <c:v>42313</c:v>
                </c:pt>
                <c:pt idx="604">
                  <c:v>42314</c:v>
                </c:pt>
                <c:pt idx="605">
                  <c:v>42315</c:v>
                </c:pt>
                <c:pt idx="606">
                  <c:v>42316</c:v>
                </c:pt>
                <c:pt idx="607">
                  <c:v>42317</c:v>
                </c:pt>
                <c:pt idx="608">
                  <c:v>42318</c:v>
                </c:pt>
                <c:pt idx="609">
                  <c:v>42319</c:v>
                </c:pt>
                <c:pt idx="610">
                  <c:v>42320</c:v>
                </c:pt>
                <c:pt idx="611">
                  <c:v>42321</c:v>
                </c:pt>
                <c:pt idx="612">
                  <c:v>42322</c:v>
                </c:pt>
                <c:pt idx="613">
                  <c:v>42323</c:v>
                </c:pt>
                <c:pt idx="614">
                  <c:v>42324</c:v>
                </c:pt>
                <c:pt idx="615">
                  <c:v>42325</c:v>
                </c:pt>
                <c:pt idx="616">
                  <c:v>42326</c:v>
                </c:pt>
                <c:pt idx="617">
                  <c:v>42327</c:v>
                </c:pt>
                <c:pt idx="618">
                  <c:v>42328</c:v>
                </c:pt>
                <c:pt idx="619">
                  <c:v>42329</c:v>
                </c:pt>
                <c:pt idx="620">
                  <c:v>42330</c:v>
                </c:pt>
                <c:pt idx="621">
                  <c:v>42331</c:v>
                </c:pt>
                <c:pt idx="622">
                  <c:v>42332</c:v>
                </c:pt>
                <c:pt idx="623">
                  <c:v>42333</c:v>
                </c:pt>
                <c:pt idx="624">
                  <c:v>42334</c:v>
                </c:pt>
                <c:pt idx="625">
                  <c:v>42335</c:v>
                </c:pt>
                <c:pt idx="626">
                  <c:v>42336</c:v>
                </c:pt>
                <c:pt idx="627">
                  <c:v>42337</c:v>
                </c:pt>
                <c:pt idx="628">
                  <c:v>42338</c:v>
                </c:pt>
                <c:pt idx="629">
                  <c:v>42339</c:v>
                </c:pt>
                <c:pt idx="630">
                  <c:v>42340</c:v>
                </c:pt>
                <c:pt idx="631">
                  <c:v>42341</c:v>
                </c:pt>
                <c:pt idx="632">
                  <c:v>42342</c:v>
                </c:pt>
                <c:pt idx="633">
                  <c:v>42343</c:v>
                </c:pt>
                <c:pt idx="634">
                  <c:v>42344</c:v>
                </c:pt>
                <c:pt idx="635">
                  <c:v>42345</c:v>
                </c:pt>
                <c:pt idx="636">
                  <c:v>42346</c:v>
                </c:pt>
                <c:pt idx="637">
                  <c:v>42347</c:v>
                </c:pt>
                <c:pt idx="638">
                  <c:v>42348</c:v>
                </c:pt>
                <c:pt idx="639">
                  <c:v>42349</c:v>
                </c:pt>
                <c:pt idx="640">
                  <c:v>42350</c:v>
                </c:pt>
                <c:pt idx="641">
                  <c:v>42351</c:v>
                </c:pt>
                <c:pt idx="642">
                  <c:v>42352</c:v>
                </c:pt>
                <c:pt idx="643">
                  <c:v>42353</c:v>
                </c:pt>
                <c:pt idx="644">
                  <c:v>42354</c:v>
                </c:pt>
                <c:pt idx="645">
                  <c:v>42355</c:v>
                </c:pt>
                <c:pt idx="646">
                  <c:v>42356</c:v>
                </c:pt>
                <c:pt idx="647">
                  <c:v>42357</c:v>
                </c:pt>
                <c:pt idx="648">
                  <c:v>42358</c:v>
                </c:pt>
                <c:pt idx="649">
                  <c:v>42359</c:v>
                </c:pt>
                <c:pt idx="650">
                  <c:v>42360</c:v>
                </c:pt>
                <c:pt idx="651">
                  <c:v>42361</c:v>
                </c:pt>
                <c:pt idx="652">
                  <c:v>42362</c:v>
                </c:pt>
                <c:pt idx="653">
                  <c:v>42363</c:v>
                </c:pt>
                <c:pt idx="654">
                  <c:v>42364</c:v>
                </c:pt>
                <c:pt idx="655">
                  <c:v>42365</c:v>
                </c:pt>
                <c:pt idx="656">
                  <c:v>42366</c:v>
                </c:pt>
                <c:pt idx="657">
                  <c:v>42367</c:v>
                </c:pt>
                <c:pt idx="658">
                  <c:v>42368</c:v>
                </c:pt>
                <c:pt idx="659">
                  <c:v>42369</c:v>
                </c:pt>
                <c:pt idx="660">
                  <c:v>42370</c:v>
                </c:pt>
                <c:pt idx="661">
                  <c:v>42371</c:v>
                </c:pt>
              </c:numCache>
            </c:numRef>
          </c:xVal>
          <c:yVal>
            <c:numRef>
              <c:f>'STEREO_Behind Vectors and Angle'!$E$2:$E$663</c:f>
              <c:numCache>
                <c:formatCode>0.000</c:formatCode>
                <c:ptCount val="662"/>
                <c:pt idx="0">
                  <c:v>1.0597529999999999</c:v>
                </c:pt>
                <c:pt idx="1">
                  <c:v>1.0591189999999999</c:v>
                </c:pt>
                <c:pt idx="2">
                  <c:v>1.0584800000000001</c:v>
                </c:pt>
                <c:pt idx="3">
                  <c:v>1.057836</c:v>
                </c:pt>
                <c:pt idx="4">
                  <c:v>1.057188</c:v>
                </c:pt>
                <c:pt idx="5">
                  <c:v>1.0565370000000001</c:v>
                </c:pt>
                <c:pt idx="6">
                  <c:v>1.0558810000000001</c:v>
                </c:pt>
                <c:pt idx="7">
                  <c:v>1.0552220000000001</c:v>
                </c:pt>
                <c:pt idx="8">
                  <c:v>1.054559</c:v>
                </c:pt>
                <c:pt idx="9">
                  <c:v>1.053893</c:v>
                </c:pt>
                <c:pt idx="10">
                  <c:v>1.053223</c:v>
                </c:pt>
                <c:pt idx="11">
                  <c:v>1.052551</c:v>
                </c:pt>
                <c:pt idx="12">
                  <c:v>1.0518749999999999</c:v>
                </c:pt>
                <c:pt idx="13">
                  <c:v>1.0511969999999999</c:v>
                </c:pt>
                <c:pt idx="14">
                  <c:v>1.050516</c:v>
                </c:pt>
                <c:pt idx="15">
                  <c:v>1.049833</c:v>
                </c:pt>
                <c:pt idx="16">
                  <c:v>1.0491470000000001</c:v>
                </c:pt>
                <c:pt idx="17">
                  <c:v>1.0484599999999999</c:v>
                </c:pt>
                <c:pt idx="18">
                  <c:v>1.0477700000000001</c:v>
                </c:pt>
                <c:pt idx="19">
                  <c:v>1.0470790000000001</c:v>
                </c:pt>
                <c:pt idx="20">
                  <c:v>1.046386</c:v>
                </c:pt>
                <c:pt idx="21">
                  <c:v>1.0456920000000001</c:v>
                </c:pt>
                <c:pt idx="22">
                  <c:v>1.044997</c:v>
                </c:pt>
                <c:pt idx="23">
                  <c:v>1.0443009999999999</c:v>
                </c:pt>
                <c:pt idx="24">
                  <c:v>1.0436030000000001</c:v>
                </c:pt>
                <c:pt idx="25">
                  <c:v>1.0429060000000001</c:v>
                </c:pt>
                <c:pt idx="26">
                  <c:v>1.0422070000000001</c:v>
                </c:pt>
                <c:pt idx="27">
                  <c:v>1.041509</c:v>
                </c:pt>
                <c:pt idx="28">
                  <c:v>1.04081</c:v>
                </c:pt>
                <c:pt idx="29">
                  <c:v>1.040111</c:v>
                </c:pt>
                <c:pt idx="30">
                  <c:v>1.0394129999999999</c:v>
                </c:pt>
                <c:pt idx="31">
                  <c:v>1.0387150000000001</c:v>
                </c:pt>
                <c:pt idx="32">
                  <c:v>1.0380180000000001</c:v>
                </c:pt>
                <c:pt idx="33">
                  <c:v>1.0373209999999999</c:v>
                </c:pt>
                <c:pt idx="34">
                  <c:v>1.036626</c:v>
                </c:pt>
                <c:pt idx="35">
                  <c:v>1.0359309999999999</c:v>
                </c:pt>
                <c:pt idx="36">
                  <c:v>1.0352380000000001</c:v>
                </c:pt>
                <c:pt idx="37">
                  <c:v>1.0345470000000001</c:v>
                </c:pt>
                <c:pt idx="38">
                  <c:v>1.033857</c:v>
                </c:pt>
                <c:pt idx="39">
                  <c:v>1.033169</c:v>
                </c:pt>
                <c:pt idx="40">
                  <c:v>1.032484</c:v>
                </c:pt>
                <c:pt idx="41">
                  <c:v>1.0318000000000001</c:v>
                </c:pt>
                <c:pt idx="42">
                  <c:v>1.0311189999999999</c:v>
                </c:pt>
                <c:pt idx="43">
                  <c:v>1.0304409999999999</c:v>
                </c:pt>
                <c:pt idx="44">
                  <c:v>1.029766</c:v>
                </c:pt>
                <c:pt idx="45">
                  <c:v>1.029094</c:v>
                </c:pt>
                <c:pt idx="46">
                  <c:v>1.0284249999999999</c:v>
                </c:pt>
                <c:pt idx="47">
                  <c:v>1.0277590000000001</c:v>
                </c:pt>
                <c:pt idx="48">
                  <c:v>1.0270969999999999</c:v>
                </c:pt>
                <c:pt idx="49">
                  <c:v>1.0264390000000001</c:v>
                </c:pt>
                <c:pt idx="50">
                  <c:v>1.0257849999999999</c:v>
                </c:pt>
                <c:pt idx="51">
                  <c:v>1.0251349999999999</c:v>
                </c:pt>
                <c:pt idx="52">
                  <c:v>1.0244899999999999</c:v>
                </c:pt>
                <c:pt idx="53">
                  <c:v>1.023849</c:v>
                </c:pt>
                <c:pt idx="54">
                  <c:v>1.0232129999999999</c:v>
                </c:pt>
                <c:pt idx="55">
                  <c:v>1.0225820000000001</c:v>
                </c:pt>
                <c:pt idx="56">
                  <c:v>1.0219549999999999</c:v>
                </c:pt>
                <c:pt idx="57">
                  <c:v>1.0213350000000001</c:v>
                </c:pt>
                <c:pt idx="58">
                  <c:v>1.0207189999999999</c:v>
                </c:pt>
                <c:pt idx="59">
                  <c:v>1.0201089999999999</c:v>
                </c:pt>
                <c:pt idx="60">
                  <c:v>1.019506</c:v>
                </c:pt>
                <c:pt idx="61">
                  <c:v>1.0189079999999999</c:v>
                </c:pt>
                <c:pt idx="62">
                  <c:v>1.018316</c:v>
                </c:pt>
                <c:pt idx="63">
                  <c:v>1.0177309999999999</c:v>
                </c:pt>
                <c:pt idx="64">
                  <c:v>1.0171520000000001</c:v>
                </c:pt>
                <c:pt idx="65">
                  <c:v>1.01658</c:v>
                </c:pt>
                <c:pt idx="66">
                  <c:v>1.0160149999999999</c:v>
                </c:pt>
                <c:pt idx="67">
                  <c:v>1.0154570000000001</c:v>
                </c:pt>
                <c:pt idx="68">
                  <c:v>1.014907</c:v>
                </c:pt>
                <c:pt idx="69">
                  <c:v>1.0143629999999999</c:v>
                </c:pt>
                <c:pt idx="70">
                  <c:v>1.013828</c:v>
                </c:pt>
                <c:pt idx="71">
                  <c:v>1.0133000000000001</c:v>
                </c:pt>
                <c:pt idx="72">
                  <c:v>1.0127790000000001</c:v>
                </c:pt>
                <c:pt idx="73">
                  <c:v>1.012267</c:v>
                </c:pt>
                <c:pt idx="74">
                  <c:v>1.0117640000000001</c:v>
                </c:pt>
                <c:pt idx="75">
                  <c:v>1.0112680000000001</c:v>
                </c:pt>
                <c:pt idx="76">
                  <c:v>1.0107809999999999</c:v>
                </c:pt>
                <c:pt idx="77">
                  <c:v>1.010303</c:v>
                </c:pt>
                <c:pt idx="78">
                  <c:v>1.0098339999999999</c:v>
                </c:pt>
                <c:pt idx="79">
                  <c:v>1.0093730000000001</c:v>
                </c:pt>
                <c:pt idx="80">
                  <c:v>1.0089220000000001</c:v>
                </c:pt>
                <c:pt idx="81">
                  <c:v>1.00848</c:v>
                </c:pt>
                <c:pt idx="82">
                  <c:v>1.0080469999999999</c:v>
                </c:pt>
                <c:pt idx="83">
                  <c:v>1.0076240000000001</c:v>
                </c:pt>
                <c:pt idx="84">
                  <c:v>1.0072110000000001</c:v>
                </c:pt>
                <c:pt idx="85">
                  <c:v>1.0068079999999999</c:v>
                </c:pt>
                <c:pt idx="86">
                  <c:v>1.0064139999999999</c:v>
                </c:pt>
                <c:pt idx="87">
                  <c:v>1.00603</c:v>
                </c:pt>
                <c:pt idx="88">
                  <c:v>1.005657</c:v>
                </c:pt>
                <c:pt idx="89">
                  <c:v>1.0052939999999999</c:v>
                </c:pt>
                <c:pt idx="90">
                  <c:v>1.004942</c:v>
                </c:pt>
                <c:pt idx="91">
                  <c:v>1.0045999999999999</c:v>
                </c:pt>
                <c:pt idx="92">
                  <c:v>1.0042679999999999</c:v>
                </c:pt>
                <c:pt idx="93">
                  <c:v>1.0039480000000001</c:v>
                </c:pt>
                <c:pt idx="94">
                  <c:v>1.003638</c:v>
                </c:pt>
                <c:pt idx="95">
                  <c:v>1.003339</c:v>
                </c:pt>
                <c:pt idx="96">
                  <c:v>1.0030509999999999</c:v>
                </c:pt>
                <c:pt idx="97">
                  <c:v>1.002775</c:v>
                </c:pt>
                <c:pt idx="98">
                  <c:v>1.0025090000000001</c:v>
                </c:pt>
                <c:pt idx="99">
                  <c:v>1.0022549999999999</c:v>
                </c:pt>
                <c:pt idx="100">
                  <c:v>1.002013</c:v>
                </c:pt>
                <c:pt idx="101">
                  <c:v>1.001782</c:v>
                </c:pt>
                <c:pt idx="102">
                  <c:v>1.0015620000000001</c:v>
                </c:pt>
                <c:pt idx="103">
                  <c:v>1.001355</c:v>
                </c:pt>
                <c:pt idx="104">
                  <c:v>1.0011589999999999</c:v>
                </c:pt>
                <c:pt idx="105">
                  <c:v>1.000974</c:v>
                </c:pt>
                <c:pt idx="106">
                  <c:v>1.000802</c:v>
                </c:pt>
                <c:pt idx="107">
                  <c:v>1.0006409999999999</c:v>
                </c:pt>
                <c:pt idx="108">
                  <c:v>1.0004930000000001</c:v>
                </c:pt>
                <c:pt idx="109">
                  <c:v>1.000356</c:v>
                </c:pt>
                <c:pt idx="110">
                  <c:v>1.0002310000000001</c:v>
                </c:pt>
                <c:pt idx="111">
                  <c:v>1.000119</c:v>
                </c:pt>
                <c:pt idx="112">
                  <c:v>1.000019</c:v>
                </c:pt>
                <c:pt idx="113">
                  <c:v>0.99992999999999999</c:v>
                </c:pt>
                <c:pt idx="114">
                  <c:v>0.99985400000000002</c:v>
                </c:pt>
                <c:pt idx="115">
                  <c:v>0.99979099999999999</c:v>
                </c:pt>
                <c:pt idx="116">
                  <c:v>0.99973900000000004</c:v>
                </c:pt>
                <c:pt idx="117">
                  <c:v>0.99970000000000003</c:v>
                </c:pt>
                <c:pt idx="118">
                  <c:v>0.99967300000000003</c:v>
                </c:pt>
                <c:pt idx="119">
                  <c:v>0.99965800000000005</c:v>
                </c:pt>
                <c:pt idx="120">
                  <c:v>0.99965599999999999</c:v>
                </c:pt>
                <c:pt idx="121">
                  <c:v>0.99966500000000003</c:v>
                </c:pt>
                <c:pt idx="122">
                  <c:v>0.99968800000000002</c:v>
                </c:pt>
                <c:pt idx="123">
                  <c:v>0.999722</c:v>
                </c:pt>
                <c:pt idx="124">
                  <c:v>0.99976900000000002</c:v>
                </c:pt>
                <c:pt idx="125">
                  <c:v>0.99982700000000002</c:v>
                </c:pt>
                <c:pt idx="126">
                  <c:v>0.99989899999999998</c:v>
                </c:pt>
                <c:pt idx="127">
                  <c:v>0.99998200000000004</c:v>
                </c:pt>
                <c:pt idx="128">
                  <c:v>1.0000770000000001</c:v>
                </c:pt>
                <c:pt idx="129">
                  <c:v>1.0001850000000001</c:v>
                </c:pt>
                <c:pt idx="130">
                  <c:v>1.000305</c:v>
                </c:pt>
                <c:pt idx="131">
                  <c:v>1.000437</c:v>
                </c:pt>
                <c:pt idx="132">
                  <c:v>1.00058</c:v>
                </c:pt>
                <c:pt idx="133">
                  <c:v>1.0007360000000001</c:v>
                </c:pt>
                <c:pt idx="134">
                  <c:v>1.000904</c:v>
                </c:pt>
                <c:pt idx="135">
                  <c:v>1.0010829999999999</c:v>
                </c:pt>
                <c:pt idx="136">
                  <c:v>1.0012749999999999</c:v>
                </c:pt>
                <c:pt idx="137">
                  <c:v>1.0014780000000001</c:v>
                </c:pt>
                <c:pt idx="138">
                  <c:v>1.0016929999999999</c:v>
                </c:pt>
                <c:pt idx="139">
                  <c:v>1.001919</c:v>
                </c:pt>
                <c:pt idx="140">
                  <c:v>1.002157</c:v>
                </c:pt>
                <c:pt idx="141">
                  <c:v>1.0024059999999999</c:v>
                </c:pt>
                <c:pt idx="142">
                  <c:v>1.002667</c:v>
                </c:pt>
                <c:pt idx="143">
                  <c:v>1.002939</c:v>
                </c:pt>
                <c:pt idx="144">
                  <c:v>1.003223</c:v>
                </c:pt>
                <c:pt idx="145">
                  <c:v>1.003517</c:v>
                </c:pt>
                <c:pt idx="146">
                  <c:v>1.003822</c:v>
                </c:pt>
                <c:pt idx="147">
                  <c:v>1.004138</c:v>
                </c:pt>
                <c:pt idx="148">
                  <c:v>1.0044660000000001</c:v>
                </c:pt>
                <c:pt idx="149">
                  <c:v>1.0048029999999999</c:v>
                </c:pt>
                <c:pt idx="150">
                  <c:v>1.005152</c:v>
                </c:pt>
                <c:pt idx="151">
                  <c:v>1.0055099999999999</c:v>
                </c:pt>
                <c:pt idx="152">
                  <c:v>1.0058800000000001</c:v>
                </c:pt>
                <c:pt idx="153">
                  <c:v>1.006259</c:v>
                </c:pt>
                <c:pt idx="154">
                  <c:v>1.0066489999999999</c:v>
                </c:pt>
                <c:pt idx="155">
                  <c:v>1.0070479999999999</c:v>
                </c:pt>
                <c:pt idx="156">
                  <c:v>1.007458</c:v>
                </c:pt>
                <c:pt idx="157">
                  <c:v>1.0078769999999999</c:v>
                </c:pt>
                <c:pt idx="158">
                  <c:v>1.008305</c:v>
                </c:pt>
                <c:pt idx="159">
                  <c:v>1.0087440000000001</c:v>
                </c:pt>
                <c:pt idx="160">
                  <c:v>1.0091909999999999</c:v>
                </c:pt>
                <c:pt idx="161">
                  <c:v>1.0096480000000001</c:v>
                </c:pt>
                <c:pt idx="162">
                  <c:v>1.010114</c:v>
                </c:pt>
                <c:pt idx="163">
                  <c:v>1.010588</c:v>
                </c:pt>
                <c:pt idx="164">
                  <c:v>1.011072</c:v>
                </c:pt>
                <c:pt idx="165">
                  <c:v>1.0115639999999999</c:v>
                </c:pt>
                <c:pt idx="166">
                  <c:v>1.0120640000000001</c:v>
                </c:pt>
                <c:pt idx="167">
                  <c:v>1.0125729999999999</c:v>
                </c:pt>
                <c:pt idx="168">
                  <c:v>1.01309</c:v>
                </c:pt>
                <c:pt idx="169">
                  <c:v>1.013614</c:v>
                </c:pt>
                <c:pt idx="170">
                  <c:v>1.0141469999999999</c:v>
                </c:pt>
                <c:pt idx="171">
                  <c:v>1.0146869999999999</c:v>
                </c:pt>
                <c:pt idx="172">
                  <c:v>1.0152350000000001</c:v>
                </c:pt>
                <c:pt idx="173">
                  <c:v>1.01579</c:v>
                </c:pt>
                <c:pt idx="174">
                  <c:v>1.0163519999999999</c:v>
                </c:pt>
                <c:pt idx="175">
                  <c:v>1.016921</c:v>
                </c:pt>
                <c:pt idx="176">
                  <c:v>1.0174970000000001</c:v>
                </c:pt>
                <c:pt idx="177">
                  <c:v>1.0180800000000001</c:v>
                </c:pt>
                <c:pt idx="178">
                  <c:v>1.018669</c:v>
                </c:pt>
                <c:pt idx="179">
                  <c:v>1.0192639999999999</c:v>
                </c:pt>
                <c:pt idx="180">
                  <c:v>1.0198659999999999</c:v>
                </c:pt>
                <c:pt idx="181">
                  <c:v>1.020473</c:v>
                </c:pt>
                <c:pt idx="182">
                  <c:v>1.0210859999999999</c:v>
                </c:pt>
                <c:pt idx="183">
                  <c:v>1.0217050000000001</c:v>
                </c:pt>
                <c:pt idx="184">
                  <c:v>1.022329</c:v>
                </c:pt>
                <c:pt idx="185">
                  <c:v>1.022958</c:v>
                </c:pt>
                <c:pt idx="186">
                  <c:v>1.0235920000000001</c:v>
                </c:pt>
                <c:pt idx="187">
                  <c:v>1.0242309999999999</c:v>
                </c:pt>
                <c:pt idx="188">
                  <c:v>1.024875</c:v>
                </c:pt>
                <c:pt idx="189">
                  <c:v>1.025523</c:v>
                </c:pt>
                <c:pt idx="190">
                  <c:v>1.0261750000000001</c:v>
                </c:pt>
                <c:pt idx="191">
                  <c:v>1.026831</c:v>
                </c:pt>
                <c:pt idx="192">
                  <c:v>1.0274920000000001</c:v>
                </c:pt>
                <c:pt idx="193">
                  <c:v>1.0281560000000001</c:v>
                </c:pt>
                <c:pt idx="194">
                  <c:v>1.028823</c:v>
                </c:pt>
                <c:pt idx="195">
                  <c:v>1.0294939999999999</c:v>
                </c:pt>
                <c:pt idx="196">
                  <c:v>1.030168</c:v>
                </c:pt>
                <c:pt idx="197">
                  <c:v>1.030845</c:v>
                </c:pt>
                <c:pt idx="198">
                  <c:v>1.031525</c:v>
                </c:pt>
                <c:pt idx="199">
                  <c:v>1.0322070000000001</c:v>
                </c:pt>
                <c:pt idx="200">
                  <c:v>1.0328919999999999</c:v>
                </c:pt>
                <c:pt idx="201">
                  <c:v>1.033579</c:v>
                </c:pt>
                <c:pt idx="202">
                  <c:v>1.034268</c:v>
                </c:pt>
                <c:pt idx="203">
                  <c:v>1.034958</c:v>
                </c:pt>
                <c:pt idx="204">
                  <c:v>1.0356510000000001</c:v>
                </c:pt>
                <c:pt idx="205">
                  <c:v>1.0363439999999999</c:v>
                </c:pt>
                <c:pt idx="206">
                  <c:v>1.03704</c:v>
                </c:pt>
                <c:pt idx="207">
                  <c:v>1.037736</c:v>
                </c:pt>
                <c:pt idx="208">
                  <c:v>1.0384329999999999</c:v>
                </c:pt>
                <c:pt idx="209">
                  <c:v>1.0391300000000001</c:v>
                </c:pt>
                <c:pt idx="210">
                  <c:v>1.039828</c:v>
                </c:pt>
                <c:pt idx="211">
                  <c:v>1.040527</c:v>
                </c:pt>
                <c:pt idx="212">
                  <c:v>1.041226</c:v>
                </c:pt>
                <c:pt idx="213">
                  <c:v>1.0419240000000001</c:v>
                </c:pt>
                <c:pt idx="214">
                  <c:v>1.0426230000000001</c:v>
                </c:pt>
                <c:pt idx="215">
                  <c:v>1.0433209999999999</c:v>
                </c:pt>
                <c:pt idx="216">
                  <c:v>1.0440179999999999</c:v>
                </c:pt>
                <c:pt idx="217">
                  <c:v>1.0447150000000001</c:v>
                </c:pt>
                <c:pt idx="218">
                  <c:v>1.04541</c:v>
                </c:pt>
                <c:pt idx="219">
                  <c:v>1.0461050000000001</c:v>
                </c:pt>
                <c:pt idx="220">
                  <c:v>1.0467979999999999</c:v>
                </c:pt>
                <c:pt idx="221">
                  <c:v>1.04749</c:v>
                </c:pt>
                <c:pt idx="222">
                  <c:v>1.0481799999999999</c:v>
                </c:pt>
                <c:pt idx="223">
                  <c:v>1.0488679999999999</c:v>
                </c:pt>
                <c:pt idx="224">
                  <c:v>1.0495540000000001</c:v>
                </c:pt>
                <c:pt idx="225">
                  <c:v>1.0502389999999999</c:v>
                </c:pt>
                <c:pt idx="226">
                  <c:v>1.0509200000000001</c:v>
                </c:pt>
                <c:pt idx="227">
                  <c:v>1.0516000000000001</c:v>
                </c:pt>
                <c:pt idx="228">
                  <c:v>1.052276</c:v>
                </c:pt>
                <c:pt idx="229">
                  <c:v>1.0529500000000001</c:v>
                </c:pt>
                <c:pt idx="230">
                  <c:v>1.0536209999999999</c:v>
                </c:pt>
                <c:pt idx="231">
                  <c:v>1.0542879999999999</c:v>
                </c:pt>
                <c:pt idx="232">
                  <c:v>1.0549519999999999</c:v>
                </c:pt>
                <c:pt idx="233">
                  <c:v>1.0556129999999999</c:v>
                </c:pt>
                <c:pt idx="234">
                  <c:v>1.05627</c:v>
                </c:pt>
                <c:pt idx="235">
                  <c:v>1.0569230000000001</c:v>
                </c:pt>
                <c:pt idx="236">
                  <c:v>1.057572</c:v>
                </c:pt>
                <c:pt idx="237">
                  <c:v>1.058217</c:v>
                </c:pt>
                <c:pt idx="238">
                  <c:v>1.0588580000000001</c:v>
                </c:pt>
                <c:pt idx="239">
                  <c:v>1.0594950000000001</c:v>
                </c:pt>
                <c:pt idx="240">
                  <c:v>1.0601259999999999</c:v>
                </c:pt>
                <c:pt idx="241">
                  <c:v>1.0607530000000001</c:v>
                </c:pt>
                <c:pt idx="242">
                  <c:v>1.061375</c:v>
                </c:pt>
                <c:pt idx="243">
                  <c:v>1.061993</c:v>
                </c:pt>
                <c:pt idx="244">
                  <c:v>1.062605</c:v>
                </c:pt>
                <c:pt idx="245">
                  <c:v>1.0632109999999999</c:v>
                </c:pt>
                <c:pt idx="246">
                  <c:v>1.063812</c:v>
                </c:pt>
                <c:pt idx="247">
                  <c:v>1.064408</c:v>
                </c:pt>
                <c:pt idx="248">
                  <c:v>1.0649979999999999</c:v>
                </c:pt>
                <c:pt idx="249">
                  <c:v>1.065582</c:v>
                </c:pt>
                <c:pt idx="250">
                  <c:v>1.06616</c:v>
                </c:pt>
                <c:pt idx="251">
                  <c:v>1.066732</c:v>
                </c:pt>
                <c:pt idx="252">
                  <c:v>1.0672969999999999</c:v>
                </c:pt>
                <c:pt idx="253">
                  <c:v>1.0678559999999999</c:v>
                </c:pt>
                <c:pt idx="254">
                  <c:v>1.0684089999999999</c:v>
                </c:pt>
                <c:pt idx="255">
                  <c:v>1.0689550000000001</c:v>
                </c:pt>
                <c:pt idx="256">
                  <c:v>1.0694939999999999</c:v>
                </c:pt>
                <c:pt idx="257">
                  <c:v>1.0700270000000001</c:v>
                </c:pt>
                <c:pt idx="258">
                  <c:v>1.0705519999999999</c:v>
                </c:pt>
                <c:pt idx="259">
                  <c:v>1.07107</c:v>
                </c:pt>
                <c:pt idx="260">
                  <c:v>1.0715809999999999</c:v>
                </c:pt>
                <c:pt idx="261">
                  <c:v>1.072085</c:v>
                </c:pt>
                <c:pt idx="262">
                  <c:v>1.072581</c:v>
                </c:pt>
                <c:pt idx="263">
                  <c:v>1.07307</c:v>
                </c:pt>
                <c:pt idx="264">
                  <c:v>1.0735509999999999</c:v>
                </c:pt>
                <c:pt idx="265">
                  <c:v>1.074025</c:v>
                </c:pt>
                <c:pt idx="266">
                  <c:v>1.0744899999999999</c:v>
                </c:pt>
                <c:pt idx="267">
                  <c:v>1.0749470000000001</c:v>
                </c:pt>
                <c:pt idx="268">
                  <c:v>1.0753969999999999</c:v>
                </c:pt>
                <c:pt idx="269">
                  <c:v>1.0758380000000001</c:v>
                </c:pt>
                <c:pt idx="270">
                  <c:v>1.076271</c:v>
                </c:pt>
                <c:pt idx="271">
                  <c:v>1.076695</c:v>
                </c:pt>
                <c:pt idx="272">
                  <c:v>1.0771120000000001</c:v>
                </c:pt>
                <c:pt idx="273">
                  <c:v>1.0775189999999999</c:v>
                </c:pt>
                <c:pt idx="274">
                  <c:v>1.0779179999999999</c:v>
                </c:pt>
                <c:pt idx="275">
                  <c:v>1.078308</c:v>
                </c:pt>
                <c:pt idx="276">
                  <c:v>1.0786899999999999</c:v>
                </c:pt>
                <c:pt idx="277">
                  <c:v>1.0790630000000001</c:v>
                </c:pt>
                <c:pt idx="278">
                  <c:v>1.079426</c:v>
                </c:pt>
                <c:pt idx="279">
                  <c:v>1.0797810000000001</c:v>
                </c:pt>
                <c:pt idx="280">
                  <c:v>1.0801259999999999</c:v>
                </c:pt>
                <c:pt idx="281">
                  <c:v>1.080463</c:v>
                </c:pt>
                <c:pt idx="282">
                  <c:v>1.0807899999999999</c:v>
                </c:pt>
                <c:pt idx="283">
                  <c:v>1.081108</c:v>
                </c:pt>
                <c:pt idx="284">
                  <c:v>1.0814159999999999</c:v>
                </c:pt>
                <c:pt idx="285">
                  <c:v>1.081715</c:v>
                </c:pt>
                <c:pt idx="286">
                  <c:v>1.0820050000000001</c:v>
                </c:pt>
                <c:pt idx="287">
                  <c:v>1.0822849999999999</c:v>
                </c:pt>
                <c:pt idx="288">
                  <c:v>1.0825549999999999</c:v>
                </c:pt>
                <c:pt idx="289">
                  <c:v>1.082816</c:v>
                </c:pt>
                <c:pt idx="290">
                  <c:v>1.083067</c:v>
                </c:pt>
                <c:pt idx="291">
                  <c:v>1.0833079999999999</c:v>
                </c:pt>
                <c:pt idx="292">
                  <c:v>1.083539</c:v>
                </c:pt>
                <c:pt idx="293">
                  <c:v>1.083761</c:v>
                </c:pt>
                <c:pt idx="294">
                  <c:v>1.0839719999999999</c:v>
                </c:pt>
                <c:pt idx="295">
                  <c:v>1.084174</c:v>
                </c:pt>
                <c:pt idx="296">
                  <c:v>1.0843659999999999</c:v>
                </c:pt>
                <c:pt idx="297">
                  <c:v>1.0845469999999999</c:v>
                </c:pt>
                <c:pt idx="298">
                  <c:v>1.084719</c:v>
                </c:pt>
                <c:pt idx="299">
                  <c:v>1.0848800000000001</c:v>
                </c:pt>
                <c:pt idx="300">
                  <c:v>1.0850310000000001</c:v>
                </c:pt>
                <c:pt idx="301">
                  <c:v>1.085172</c:v>
                </c:pt>
                <c:pt idx="302">
                  <c:v>1.0853029999999999</c:v>
                </c:pt>
                <c:pt idx="303">
                  <c:v>1.0854239999999999</c:v>
                </c:pt>
                <c:pt idx="304">
                  <c:v>1.085534</c:v>
                </c:pt>
                <c:pt idx="305">
                  <c:v>1.085634</c:v>
                </c:pt>
                <c:pt idx="306">
                  <c:v>1.0857239999999999</c:v>
                </c:pt>
                <c:pt idx="307">
                  <c:v>1.085804</c:v>
                </c:pt>
                <c:pt idx="308">
                  <c:v>1.0858730000000001</c:v>
                </c:pt>
                <c:pt idx="309">
                  <c:v>1.085931</c:v>
                </c:pt>
                <c:pt idx="310">
                  <c:v>1.0859799999999999</c:v>
                </c:pt>
                <c:pt idx="311">
                  <c:v>1.0860179999999999</c:v>
                </c:pt>
                <c:pt idx="312">
                  <c:v>1.0860460000000001</c:v>
                </c:pt>
                <c:pt idx="313">
                  <c:v>1.086063</c:v>
                </c:pt>
                <c:pt idx="314">
                  <c:v>1.0860700000000001</c:v>
                </c:pt>
                <c:pt idx="315">
                  <c:v>1.086066</c:v>
                </c:pt>
                <c:pt idx="316">
                  <c:v>1.0860529999999999</c:v>
                </c:pt>
                <c:pt idx="317">
                  <c:v>1.086028</c:v>
                </c:pt>
                <c:pt idx="318">
                  <c:v>1.0859939999999999</c:v>
                </c:pt>
                <c:pt idx="319">
                  <c:v>1.0859490000000001</c:v>
                </c:pt>
                <c:pt idx="320">
                  <c:v>1.085893</c:v>
                </c:pt>
                <c:pt idx="321">
                  <c:v>1.085828</c:v>
                </c:pt>
                <c:pt idx="322">
                  <c:v>1.0857520000000001</c:v>
                </c:pt>
                <c:pt idx="323">
                  <c:v>1.0856650000000001</c:v>
                </c:pt>
                <c:pt idx="324">
                  <c:v>1.085569</c:v>
                </c:pt>
                <c:pt idx="325">
                  <c:v>1.0854619999999999</c:v>
                </c:pt>
                <c:pt idx="326">
                  <c:v>1.085345</c:v>
                </c:pt>
                <c:pt idx="327">
                  <c:v>1.0852170000000001</c:v>
                </c:pt>
                <c:pt idx="328">
                  <c:v>1.0850789999999999</c:v>
                </c:pt>
                <c:pt idx="329">
                  <c:v>1.084932</c:v>
                </c:pt>
                <c:pt idx="330">
                  <c:v>1.0847739999999999</c:v>
                </c:pt>
                <c:pt idx="331">
                  <c:v>1.084606</c:v>
                </c:pt>
                <c:pt idx="332">
                  <c:v>1.084427</c:v>
                </c:pt>
                <c:pt idx="333">
                  <c:v>1.084239</c:v>
                </c:pt>
                <c:pt idx="334">
                  <c:v>1.084041</c:v>
                </c:pt>
                <c:pt idx="335">
                  <c:v>1.083833</c:v>
                </c:pt>
                <c:pt idx="336">
                  <c:v>1.083615</c:v>
                </c:pt>
                <c:pt idx="337">
                  <c:v>1.083386</c:v>
                </c:pt>
                <c:pt idx="338">
                  <c:v>1.0831489999999999</c:v>
                </c:pt>
                <c:pt idx="339">
                  <c:v>1.0829009999999999</c:v>
                </c:pt>
                <c:pt idx="340">
                  <c:v>1.0826439999999999</c:v>
                </c:pt>
                <c:pt idx="341">
                  <c:v>1.082376</c:v>
                </c:pt>
                <c:pt idx="342">
                  <c:v>1.0821000000000001</c:v>
                </c:pt>
                <c:pt idx="343">
                  <c:v>1.0818129999999999</c:v>
                </c:pt>
                <c:pt idx="344">
                  <c:v>1.081518</c:v>
                </c:pt>
                <c:pt idx="345">
                  <c:v>1.0812120000000001</c:v>
                </c:pt>
                <c:pt idx="346">
                  <c:v>1.0808979999999999</c:v>
                </c:pt>
                <c:pt idx="347">
                  <c:v>1.0805739999999999</c:v>
                </c:pt>
                <c:pt idx="348">
                  <c:v>1.080241</c:v>
                </c:pt>
                <c:pt idx="349">
                  <c:v>1.079898</c:v>
                </c:pt>
                <c:pt idx="350">
                  <c:v>1.079547</c:v>
                </c:pt>
                <c:pt idx="351">
                  <c:v>1.079186</c:v>
                </c:pt>
                <c:pt idx="352">
                  <c:v>1.078816</c:v>
                </c:pt>
                <c:pt idx="353">
                  <c:v>1.078438</c:v>
                </c:pt>
                <c:pt idx="354">
                  <c:v>1.0780510000000001</c:v>
                </c:pt>
                <c:pt idx="355">
                  <c:v>1.077655</c:v>
                </c:pt>
                <c:pt idx="356">
                  <c:v>1.07725</c:v>
                </c:pt>
                <c:pt idx="357">
                  <c:v>1.076837</c:v>
                </c:pt>
                <c:pt idx="358">
                  <c:v>1.0764149999999999</c:v>
                </c:pt>
                <c:pt idx="359">
                  <c:v>1.075985</c:v>
                </c:pt>
                <c:pt idx="360">
                  <c:v>1.075547</c:v>
                </c:pt>
                <c:pt idx="361">
                  <c:v>1.0751010000000001</c:v>
                </c:pt>
                <c:pt idx="362">
                  <c:v>1.074646</c:v>
                </c:pt>
                <c:pt idx="363">
                  <c:v>1.074184</c:v>
                </c:pt>
                <c:pt idx="364">
                  <c:v>1.0737129999999999</c:v>
                </c:pt>
                <c:pt idx="365">
                  <c:v>1.0732349999999999</c:v>
                </c:pt>
                <c:pt idx="366">
                  <c:v>1.072749</c:v>
                </c:pt>
                <c:pt idx="367">
                  <c:v>1.072255</c:v>
                </c:pt>
                <c:pt idx="368">
                  <c:v>1.0717540000000001</c:v>
                </c:pt>
                <c:pt idx="369">
                  <c:v>1.0712459999999999</c:v>
                </c:pt>
                <c:pt idx="370">
                  <c:v>1.07073</c:v>
                </c:pt>
                <c:pt idx="371">
                  <c:v>1.070208</c:v>
                </c:pt>
                <c:pt idx="372">
                  <c:v>1.0696779999999999</c:v>
                </c:pt>
                <c:pt idx="373">
                  <c:v>1.0691409999999999</c:v>
                </c:pt>
                <c:pt idx="374">
                  <c:v>1.0685979999999999</c:v>
                </c:pt>
                <c:pt idx="375">
                  <c:v>1.068047</c:v>
                </c:pt>
                <c:pt idx="376">
                  <c:v>1.067491</c:v>
                </c:pt>
                <c:pt idx="377">
                  <c:v>1.066927</c:v>
                </c:pt>
                <c:pt idx="378">
                  <c:v>1.0663579999999999</c:v>
                </c:pt>
                <c:pt idx="379">
                  <c:v>1.065782</c:v>
                </c:pt>
                <c:pt idx="380">
                  <c:v>1.0652010000000001</c:v>
                </c:pt>
                <c:pt idx="381">
                  <c:v>1.064613</c:v>
                </c:pt>
                <c:pt idx="382">
                  <c:v>1.06402</c:v>
                </c:pt>
                <c:pt idx="383">
                  <c:v>1.0634209999999999</c:v>
                </c:pt>
                <c:pt idx="384">
                  <c:v>1.0628169999999999</c:v>
                </c:pt>
                <c:pt idx="385">
                  <c:v>1.0622069999999999</c:v>
                </c:pt>
                <c:pt idx="386">
                  <c:v>1.0615920000000001</c:v>
                </c:pt>
                <c:pt idx="387">
                  <c:v>1.060972</c:v>
                </c:pt>
                <c:pt idx="388">
                  <c:v>1.0603469999999999</c:v>
                </c:pt>
                <c:pt idx="389">
                  <c:v>1.059717</c:v>
                </c:pt>
                <c:pt idx="390">
                  <c:v>1.0590820000000001</c:v>
                </c:pt>
                <c:pt idx="391">
                  <c:v>1.0584439999999999</c:v>
                </c:pt>
                <c:pt idx="392">
                  <c:v>1.0578000000000001</c:v>
                </c:pt>
                <c:pt idx="393">
                  <c:v>1.057153</c:v>
                </c:pt>
                <c:pt idx="394">
                  <c:v>1.0565020000000001</c:v>
                </c:pt>
                <c:pt idx="395">
                  <c:v>1.0558460000000001</c:v>
                </c:pt>
                <c:pt idx="396">
                  <c:v>1.0551870000000001</c:v>
                </c:pt>
                <c:pt idx="397">
                  <c:v>1.0545249999999999</c:v>
                </c:pt>
                <c:pt idx="398">
                  <c:v>1.0538590000000001</c:v>
                </c:pt>
                <c:pt idx="399">
                  <c:v>1.0531900000000001</c:v>
                </c:pt>
                <c:pt idx="400">
                  <c:v>1.0525169999999999</c:v>
                </c:pt>
                <c:pt idx="401">
                  <c:v>1.0518419999999999</c:v>
                </c:pt>
                <c:pt idx="402">
                  <c:v>1.051164</c:v>
                </c:pt>
                <c:pt idx="403">
                  <c:v>1.050484</c:v>
                </c:pt>
                <c:pt idx="404">
                  <c:v>1.049801</c:v>
                </c:pt>
                <c:pt idx="405">
                  <c:v>1.0491159999999999</c:v>
                </c:pt>
                <c:pt idx="406">
                  <c:v>1.0484290000000001</c:v>
                </c:pt>
                <c:pt idx="407">
                  <c:v>1.0477399999999999</c:v>
                </c:pt>
                <c:pt idx="408">
                  <c:v>1.0470489999999999</c:v>
                </c:pt>
                <c:pt idx="409">
                  <c:v>1.046357</c:v>
                </c:pt>
                <c:pt idx="410">
                  <c:v>1.045663</c:v>
                </c:pt>
                <c:pt idx="411">
                  <c:v>1.0449679999999999</c:v>
                </c:pt>
                <c:pt idx="412">
                  <c:v>1.0442720000000001</c:v>
                </c:pt>
                <c:pt idx="413">
                  <c:v>1.0435760000000001</c:v>
                </c:pt>
                <c:pt idx="414">
                  <c:v>1.042878</c:v>
                </c:pt>
                <c:pt idx="415">
                  <c:v>1.0421800000000001</c:v>
                </c:pt>
                <c:pt idx="416">
                  <c:v>1.041482</c:v>
                </c:pt>
                <c:pt idx="417">
                  <c:v>1.0407839999999999</c:v>
                </c:pt>
                <c:pt idx="418">
                  <c:v>1.0400860000000001</c:v>
                </c:pt>
                <c:pt idx="419">
                  <c:v>1.039388</c:v>
                </c:pt>
                <c:pt idx="420">
                  <c:v>1.038691</c:v>
                </c:pt>
                <c:pt idx="421">
                  <c:v>1.0379940000000001</c:v>
                </c:pt>
                <c:pt idx="422">
                  <c:v>1.0372980000000001</c:v>
                </c:pt>
                <c:pt idx="423">
                  <c:v>1.0366029999999999</c:v>
                </c:pt>
                <c:pt idx="424">
                  <c:v>1.035909</c:v>
                </c:pt>
                <c:pt idx="425">
                  <c:v>1.0352170000000001</c:v>
                </c:pt>
                <c:pt idx="426">
                  <c:v>1.0345260000000001</c:v>
                </c:pt>
                <c:pt idx="427">
                  <c:v>1.0338369999999999</c:v>
                </c:pt>
                <c:pt idx="428">
                  <c:v>1.03315</c:v>
                </c:pt>
                <c:pt idx="429">
                  <c:v>1.032465</c:v>
                </c:pt>
                <c:pt idx="430">
                  <c:v>1.031782</c:v>
                </c:pt>
                <c:pt idx="431">
                  <c:v>1.031102</c:v>
                </c:pt>
                <c:pt idx="432">
                  <c:v>1.030424</c:v>
                </c:pt>
                <c:pt idx="433">
                  <c:v>1.0297499999999999</c:v>
                </c:pt>
                <c:pt idx="434">
                  <c:v>1.0290779999999999</c:v>
                </c:pt>
                <c:pt idx="435">
                  <c:v>1.02841</c:v>
                </c:pt>
                <c:pt idx="436">
                  <c:v>1.0277449999999999</c:v>
                </c:pt>
                <c:pt idx="437">
                  <c:v>1.027083</c:v>
                </c:pt>
                <c:pt idx="438">
                  <c:v>1.0264260000000001</c:v>
                </c:pt>
                <c:pt idx="439">
                  <c:v>1.025773</c:v>
                </c:pt>
                <c:pt idx="440">
                  <c:v>1.025123</c:v>
                </c:pt>
                <c:pt idx="441">
                  <c:v>1.024478</c:v>
                </c:pt>
                <c:pt idx="442">
                  <c:v>1.023838</c:v>
                </c:pt>
                <c:pt idx="443">
                  <c:v>1.0232030000000001</c:v>
                </c:pt>
                <c:pt idx="444">
                  <c:v>1.022572</c:v>
                </c:pt>
                <c:pt idx="445">
                  <c:v>1.0219469999999999</c:v>
                </c:pt>
                <c:pt idx="446">
                  <c:v>1.021326</c:v>
                </c:pt>
                <c:pt idx="447">
                  <c:v>1.0207120000000001</c:v>
                </c:pt>
                <c:pt idx="448">
                  <c:v>1.020103</c:v>
                </c:pt>
                <c:pt idx="449">
                  <c:v>1.0194989999999999</c:v>
                </c:pt>
                <c:pt idx="450">
                  <c:v>1.018902</c:v>
                </c:pt>
                <c:pt idx="451">
                  <c:v>1.018311</c:v>
                </c:pt>
                <c:pt idx="452">
                  <c:v>1.017727</c:v>
                </c:pt>
                <c:pt idx="453">
                  <c:v>1.0171490000000001</c:v>
                </c:pt>
                <c:pt idx="454">
                  <c:v>1.0165770000000001</c:v>
                </c:pt>
                <c:pt idx="455">
                  <c:v>1.0160130000000001</c:v>
                </c:pt>
                <c:pt idx="456">
                  <c:v>1.015455</c:v>
                </c:pt>
                <c:pt idx="457">
                  <c:v>1.0149049999999999</c:v>
                </c:pt>
                <c:pt idx="458">
                  <c:v>1.0143629999999999</c:v>
                </c:pt>
                <c:pt idx="459">
                  <c:v>1.013827</c:v>
                </c:pt>
                <c:pt idx="460">
                  <c:v>1.0133000000000001</c:v>
                </c:pt>
                <c:pt idx="461">
                  <c:v>1.01278</c:v>
                </c:pt>
                <c:pt idx="462">
                  <c:v>1.0122690000000001</c:v>
                </c:pt>
                <c:pt idx="463">
                  <c:v>1.0117659999999999</c:v>
                </c:pt>
                <c:pt idx="464">
                  <c:v>1.011271</c:v>
                </c:pt>
                <c:pt idx="465">
                  <c:v>1.0107839999999999</c:v>
                </c:pt>
                <c:pt idx="466">
                  <c:v>1.0103070000000001</c:v>
                </c:pt>
                <c:pt idx="467">
                  <c:v>1.009838</c:v>
                </c:pt>
                <c:pt idx="468">
                  <c:v>1.0093780000000001</c:v>
                </c:pt>
                <c:pt idx="469">
                  <c:v>1.0089269999999999</c:v>
                </c:pt>
                <c:pt idx="470">
                  <c:v>1.008486</c:v>
                </c:pt>
                <c:pt idx="471">
                  <c:v>1.008054</c:v>
                </c:pt>
                <c:pt idx="472">
                  <c:v>1.0076309999999999</c:v>
                </c:pt>
                <c:pt idx="473">
                  <c:v>1.0072179999999999</c:v>
                </c:pt>
                <c:pt idx="474">
                  <c:v>1.006815</c:v>
                </c:pt>
                <c:pt idx="475">
                  <c:v>1.0064219999999999</c:v>
                </c:pt>
                <c:pt idx="476">
                  <c:v>1.0060389999999999</c:v>
                </c:pt>
                <c:pt idx="477">
                  <c:v>1.0056659999999999</c:v>
                </c:pt>
                <c:pt idx="478">
                  <c:v>1.0053030000000001</c:v>
                </c:pt>
                <c:pt idx="479">
                  <c:v>1.0049509999999999</c:v>
                </c:pt>
                <c:pt idx="480">
                  <c:v>1.00461</c:v>
                </c:pt>
                <c:pt idx="481">
                  <c:v>1.0042789999999999</c:v>
                </c:pt>
                <c:pt idx="482">
                  <c:v>1.0039579999999999</c:v>
                </c:pt>
                <c:pt idx="483">
                  <c:v>1.003649</c:v>
                </c:pt>
                <c:pt idx="484">
                  <c:v>1.00335</c:v>
                </c:pt>
                <c:pt idx="485">
                  <c:v>1.003063</c:v>
                </c:pt>
                <c:pt idx="486">
                  <c:v>1.0027870000000001</c:v>
                </c:pt>
                <c:pt idx="487">
                  <c:v>1.0025219999999999</c:v>
                </c:pt>
                <c:pt idx="488">
                  <c:v>1.0022679999999999</c:v>
                </c:pt>
                <c:pt idx="489">
                  <c:v>1.0020260000000001</c:v>
                </c:pt>
                <c:pt idx="490">
                  <c:v>1.001795</c:v>
                </c:pt>
                <c:pt idx="491">
                  <c:v>1.001576</c:v>
                </c:pt>
                <c:pt idx="492">
                  <c:v>1.001368</c:v>
                </c:pt>
                <c:pt idx="493">
                  <c:v>1.001172</c:v>
                </c:pt>
                <c:pt idx="494">
                  <c:v>1.000988</c:v>
                </c:pt>
                <c:pt idx="495">
                  <c:v>1.0008159999999999</c:v>
                </c:pt>
                <c:pt idx="496">
                  <c:v>1.0006550000000001</c:v>
                </c:pt>
                <c:pt idx="497">
                  <c:v>1.000507</c:v>
                </c:pt>
                <c:pt idx="498">
                  <c:v>1.00037</c:v>
                </c:pt>
                <c:pt idx="499">
                  <c:v>1.000246</c:v>
                </c:pt>
                <c:pt idx="500">
                  <c:v>1.0001329999999999</c:v>
                </c:pt>
                <c:pt idx="501">
                  <c:v>1.0000329999999999</c:v>
                </c:pt>
                <c:pt idx="502">
                  <c:v>0.99994499999999997</c:v>
                </c:pt>
                <c:pt idx="503">
                  <c:v>0.99986900000000001</c:v>
                </c:pt>
                <c:pt idx="504">
                  <c:v>0.99980500000000005</c:v>
                </c:pt>
                <c:pt idx="505">
                  <c:v>0.99975400000000003</c:v>
                </c:pt>
                <c:pt idx="506">
                  <c:v>0.99971399999999999</c:v>
                </c:pt>
                <c:pt idx="507">
                  <c:v>0.99968699999999999</c:v>
                </c:pt>
                <c:pt idx="508">
                  <c:v>0.99967300000000003</c:v>
                </c:pt>
                <c:pt idx="509">
                  <c:v>0.99966999999999995</c:v>
                </c:pt>
                <c:pt idx="510">
                  <c:v>0.99968000000000001</c:v>
                </c:pt>
                <c:pt idx="511">
                  <c:v>0.99970199999999998</c:v>
                </c:pt>
                <c:pt idx="512">
                  <c:v>0.99973599999999996</c:v>
                </c:pt>
                <c:pt idx="513">
                  <c:v>0.99978299999999998</c:v>
                </c:pt>
                <c:pt idx="514">
                  <c:v>0.99984200000000001</c:v>
                </c:pt>
                <c:pt idx="515">
                  <c:v>0.99991300000000005</c:v>
                </c:pt>
                <c:pt idx="516">
                  <c:v>0.999996</c:v>
                </c:pt>
                <c:pt idx="517">
                  <c:v>1.0000910000000001</c:v>
                </c:pt>
                <c:pt idx="518">
                  <c:v>1.0001990000000001</c:v>
                </c:pt>
                <c:pt idx="519">
                  <c:v>1.000318</c:v>
                </c:pt>
                <c:pt idx="520">
                  <c:v>1.0004500000000001</c:v>
                </c:pt>
                <c:pt idx="521">
                  <c:v>1.0005930000000001</c:v>
                </c:pt>
                <c:pt idx="522">
                  <c:v>1.0007490000000001</c:v>
                </c:pt>
                <c:pt idx="523">
                  <c:v>1.0009159999999999</c:v>
                </c:pt>
                <c:pt idx="524">
                  <c:v>1.001096</c:v>
                </c:pt>
                <c:pt idx="525">
                  <c:v>1.001287</c:v>
                </c:pt>
                <c:pt idx="526">
                  <c:v>1.00149</c:v>
                </c:pt>
                <c:pt idx="527">
                  <c:v>1.0017050000000001</c:v>
                </c:pt>
                <c:pt idx="528">
                  <c:v>1.0019309999999999</c:v>
                </c:pt>
                <c:pt idx="529">
                  <c:v>1.0021679999999999</c:v>
                </c:pt>
                <c:pt idx="530">
                  <c:v>1.002418</c:v>
                </c:pt>
                <c:pt idx="531">
                  <c:v>1.002678</c:v>
                </c:pt>
                <c:pt idx="532">
                  <c:v>1.00295</c:v>
                </c:pt>
                <c:pt idx="533">
                  <c:v>1.003233</c:v>
                </c:pt>
                <c:pt idx="534">
                  <c:v>1.0035270000000001</c:v>
                </c:pt>
                <c:pt idx="535">
                  <c:v>1.0038320000000001</c:v>
                </c:pt>
                <c:pt idx="536">
                  <c:v>1.004148</c:v>
                </c:pt>
                <c:pt idx="537">
                  <c:v>1.004475</c:v>
                </c:pt>
                <c:pt idx="538">
                  <c:v>1.004812</c:v>
                </c:pt>
                <c:pt idx="539">
                  <c:v>1.0051600000000001</c:v>
                </c:pt>
                <c:pt idx="540">
                  <c:v>1.0055190000000001</c:v>
                </c:pt>
                <c:pt idx="541">
                  <c:v>1.0058879999999999</c:v>
                </c:pt>
                <c:pt idx="542">
                  <c:v>1.006267</c:v>
                </c:pt>
                <c:pt idx="543">
                  <c:v>1.006656</c:v>
                </c:pt>
                <c:pt idx="544">
                  <c:v>1.007056</c:v>
                </c:pt>
                <c:pt idx="545">
                  <c:v>1.0074650000000001</c:v>
                </c:pt>
                <c:pt idx="546">
                  <c:v>1.007884</c:v>
                </c:pt>
                <c:pt idx="547">
                  <c:v>1.0083120000000001</c:v>
                </c:pt>
                <c:pt idx="548">
                  <c:v>1.00875</c:v>
                </c:pt>
                <c:pt idx="549">
                  <c:v>1.0091969999999999</c:v>
                </c:pt>
                <c:pt idx="550">
                  <c:v>1.0096540000000001</c:v>
                </c:pt>
                <c:pt idx="551">
                  <c:v>1.010119</c:v>
                </c:pt>
                <c:pt idx="552">
                  <c:v>1.0105930000000001</c:v>
                </c:pt>
                <c:pt idx="553">
                  <c:v>1.011077</c:v>
                </c:pt>
                <c:pt idx="554">
                  <c:v>1.011568</c:v>
                </c:pt>
                <c:pt idx="555">
                  <c:v>1.0120690000000001</c:v>
                </c:pt>
                <c:pt idx="556">
                  <c:v>1.0125770000000001</c:v>
                </c:pt>
                <c:pt idx="557">
                  <c:v>1.0130939999999999</c:v>
                </c:pt>
                <c:pt idx="558">
                  <c:v>1.0136179999999999</c:v>
                </c:pt>
                <c:pt idx="559">
                  <c:v>1.0141500000000001</c:v>
                </c:pt>
                <c:pt idx="560">
                  <c:v>1.014691</c:v>
                </c:pt>
                <c:pt idx="561">
                  <c:v>1.0152380000000001</c:v>
                </c:pt>
                <c:pt idx="562">
                  <c:v>1.0157929999999999</c:v>
                </c:pt>
                <c:pt idx="563">
                  <c:v>1.0163549999999999</c:v>
                </c:pt>
                <c:pt idx="564">
                  <c:v>1.0169239999999999</c:v>
                </c:pt>
                <c:pt idx="565">
                  <c:v>1.0174989999999999</c:v>
                </c:pt>
                <c:pt idx="566">
                  <c:v>1.0180819999999999</c:v>
                </c:pt>
                <c:pt idx="567">
                  <c:v>1.0186710000000001</c:v>
                </c:pt>
                <c:pt idx="568">
                  <c:v>1.019266</c:v>
                </c:pt>
                <c:pt idx="569">
                  <c:v>1.0198670000000001</c:v>
                </c:pt>
                <c:pt idx="570">
                  <c:v>1.0204740000000001</c:v>
                </c:pt>
                <c:pt idx="571">
                  <c:v>1.0210870000000001</c:v>
                </c:pt>
                <c:pt idx="572">
                  <c:v>1.0217050000000001</c:v>
                </c:pt>
                <c:pt idx="573">
                  <c:v>1.022329</c:v>
                </c:pt>
                <c:pt idx="574">
                  <c:v>1.022958</c:v>
                </c:pt>
                <c:pt idx="575">
                  <c:v>1.0235920000000001</c:v>
                </c:pt>
                <c:pt idx="576">
                  <c:v>1.0242309999999999</c:v>
                </c:pt>
                <c:pt idx="577">
                  <c:v>1.0248740000000001</c:v>
                </c:pt>
                <c:pt idx="578">
                  <c:v>1.025522</c:v>
                </c:pt>
                <c:pt idx="579">
                  <c:v>1.0261750000000001</c:v>
                </c:pt>
                <c:pt idx="580">
                  <c:v>1.026831</c:v>
                </c:pt>
                <c:pt idx="581">
                  <c:v>1.0274909999999999</c:v>
                </c:pt>
                <c:pt idx="582">
                  <c:v>1.0281549999999999</c:v>
                </c:pt>
                <c:pt idx="583">
                  <c:v>1.0288219999999999</c:v>
                </c:pt>
                <c:pt idx="584">
                  <c:v>1.029493</c:v>
                </c:pt>
                <c:pt idx="585">
                  <c:v>1.0301670000000001</c:v>
                </c:pt>
                <c:pt idx="586">
                  <c:v>1.0308440000000001</c:v>
                </c:pt>
                <c:pt idx="587">
                  <c:v>1.0315240000000001</c:v>
                </c:pt>
                <c:pt idx="588">
                  <c:v>1.032206</c:v>
                </c:pt>
                <c:pt idx="589">
                  <c:v>1.0328900000000001</c:v>
                </c:pt>
                <c:pt idx="590">
                  <c:v>1.033577</c:v>
                </c:pt>
                <c:pt idx="591">
                  <c:v>1.0342659999999999</c:v>
                </c:pt>
                <c:pt idx="592">
                  <c:v>1.0349569999999999</c:v>
                </c:pt>
                <c:pt idx="593">
                  <c:v>1.035649</c:v>
                </c:pt>
                <c:pt idx="594">
                  <c:v>1.0363420000000001</c:v>
                </c:pt>
                <c:pt idx="595">
                  <c:v>1.037037</c:v>
                </c:pt>
                <c:pt idx="596">
                  <c:v>1.037733</c:v>
                </c:pt>
                <c:pt idx="597">
                  <c:v>1.03843</c:v>
                </c:pt>
                <c:pt idx="598">
                  <c:v>1.0391280000000001</c:v>
                </c:pt>
                <c:pt idx="599">
                  <c:v>1.0398259999999999</c:v>
                </c:pt>
                <c:pt idx="600">
                  <c:v>1.0405249999999999</c:v>
                </c:pt>
                <c:pt idx="601">
                  <c:v>1.041223</c:v>
                </c:pt>
                <c:pt idx="602">
                  <c:v>1.041922</c:v>
                </c:pt>
                <c:pt idx="603">
                  <c:v>1.0426200000000001</c:v>
                </c:pt>
                <c:pt idx="604">
                  <c:v>1.043318</c:v>
                </c:pt>
                <c:pt idx="605">
                  <c:v>1.0440149999999999</c:v>
                </c:pt>
                <c:pt idx="606">
                  <c:v>1.0447120000000001</c:v>
                </c:pt>
                <c:pt idx="607">
                  <c:v>1.0454079999999999</c:v>
                </c:pt>
                <c:pt idx="608">
                  <c:v>1.0461020000000001</c:v>
                </c:pt>
                <c:pt idx="609">
                  <c:v>1.0467949999999999</c:v>
                </c:pt>
                <c:pt idx="610">
                  <c:v>1.0474870000000001</c:v>
                </c:pt>
                <c:pt idx="611">
                  <c:v>1.0481769999999999</c:v>
                </c:pt>
                <c:pt idx="612">
                  <c:v>1.0488649999999999</c:v>
                </c:pt>
                <c:pt idx="613">
                  <c:v>1.049552</c:v>
                </c:pt>
                <c:pt idx="614">
                  <c:v>1.0502359999999999</c:v>
                </c:pt>
                <c:pt idx="615">
                  <c:v>1.050918</c:v>
                </c:pt>
                <c:pt idx="616">
                  <c:v>1.0515969999999999</c:v>
                </c:pt>
                <c:pt idx="617">
                  <c:v>1.052273</c:v>
                </c:pt>
                <c:pt idx="618">
                  <c:v>1.0529470000000001</c:v>
                </c:pt>
                <c:pt idx="619">
                  <c:v>1.0536179999999999</c:v>
                </c:pt>
                <c:pt idx="620">
                  <c:v>1.0542849999999999</c:v>
                </c:pt>
                <c:pt idx="621">
                  <c:v>1.0549500000000001</c:v>
                </c:pt>
                <c:pt idx="622">
                  <c:v>1.0556099999999999</c:v>
                </c:pt>
                <c:pt idx="623">
                  <c:v>1.0562670000000001</c:v>
                </c:pt>
                <c:pt idx="624">
                  <c:v>1.0569200000000001</c:v>
                </c:pt>
                <c:pt idx="625">
                  <c:v>1.0575699999999999</c:v>
                </c:pt>
                <c:pt idx="626">
                  <c:v>1.0582149999999999</c:v>
                </c:pt>
                <c:pt idx="627">
                  <c:v>1.058856</c:v>
                </c:pt>
                <c:pt idx="628">
                  <c:v>1.0594920000000001</c:v>
                </c:pt>
                <c:pt idx="629">
                  <c:v>1.0601240000000001</c:v>
                </c:pt>
                <c:pt idx="630">
                  <c:v>1.060751</c:v>
                </c:pt>
                <c:pt idx="631">
                  <c:v>1.0613729999999999</c:v>
                </c:pt>
                <c:pt idx="632">
                  <c:v>1.06199</c:v>
                </c:pt>
                <c:pt idx="633">
                  <c:v>1.062602</c:v>
                </c:pt>
                <c:pt idx="634">
                  <c:v>1.0632090000000001</c:v>
                </c:pt>
                <c:pt idx="635">
                  <c:v>1.0638099999999999</c:v>
                </c:pt>
                <c:pt idx="636">
                  <c:v>1.064406</c:v>
                </c:pt>
                <c:pt idx="637">
                  <c:v>1.0649960000000001</c:v>
                </c:pt>
                <c:pt idx="638">
                  <c:v>1.06558</c:v>
                </c:pt>
                <c:pt idx="639">
                  <c:v>1.0661579999999999</c:v>
                </c:pt>
                <c:pt idx="640">
                  <c:v>1.06673</c:v>
                </c:pt>
                <c:pt idx="641">
                  <c:v>1.067296</c:v>
                </c:pt>
                <c:pt idx="642">
                  <c:v>1.067855</c:v>
                </c:pt>
                <c:pt idx="643">
                  <c:v>1.068408</c:v>
                </c:pt>
                <c:pt idx="644">
                  <c:v>1.068954</c:v>
                </c:pt>
                <c:pt idx="645">
                  <c:v>1.069493</c:v>
                </c:pt>
                <c:pt idx="646">
                  <c:v>1.0700259999999999</c:v>
                </c:pt>
                <c:pt idx="647">
                  <c:v>1.070551</c:v>
                </c:pt>
                <c:pt idx="648">
                  <c:v>1.07107</c:v>
                </c:pt>
                <c:pt idx="649">
                  <c:v>1.0715809999999999</c:v>
                </c:pt>
                <c:pt idx="650">
                  <c:v>1.072085</c:v>
                </c:pt>
                <c:pt idx="651">
                  <c:v>1.072581</c:v>
                </c:pt>
                <c:pt idx="652">
                  <c:v>1.07307</c:v>
                </c:pt>
                <c:pt idx="653">
                  <c:v>1.0735509999999999</c:v>
                </c:pt>
                <c:pt idx="654">
                  <c:v>1.074025</c:v>
                </c:pt>
                <c:pt idx="655">
                  <c:v>1.0744899999999999</c:v>
                </c:pt>
                <c:pt idx="656">
                  <c:v>1.074948</c:v>
                </c:pt>
                <c:pt idx="657">
                  <c:v>1.0753980000000001</c:v>
                </c:pt>
                <c:pt idx="658">
                  <c:v>1.075839</c:v>
                </c:pt>
                <c:pt idx="659">
                  <c:v>1.0762719999999999</c:v>
                </c:pt>
                <c:pt idx="660">
                  <c:v>1.076697</c:v>
                </c:pt>
                <c:pt idx="661">
                  <c:v>1.077113</c:v>
                </c:pt>
              </c:numCache>
            </c:numRef>
          </c:yVal>
          <c:smooth val="0"/>
        </c:ser>
        <c:ser>
          <c:idx val="1"/>
          <c:order val="1"/>
          <c:tx>
            <c:strRef>
              <c:f>'STEREO_Behind Vectors and Angle'!$F$1</c:f>
              <c:strCache>
                <c:ptCount val="1"/>
                <c:pt idx="0">
                  <c:v>Earth Vector Magnitude (Au)</c:v>
                </c:pt>
              </c:strCache>
            </c:strRef>
          </c:tx>
          <c:spPr>
            <a:ln w="28575">
              <a:solidFill>
                <a:srgbClr val="FF0000"/>
              </a:solidFill>
            </a:ln>
          </c:spPr>
          <c:marker>
            <c:symbol val="none"/>
          </c:marker>
          <c:xVal>
            <c:numRef>
              <c:f>'STEREO_Behind Vectors and Angle'!$D$2:$D$663</c:f>
              <c:numCache>
                <c:formatCode>yyyy/m/d</c:formatCode>
                <c:ptCount val="662"/>
                <c:pt idx="0">
                  <c:v>41710</c:v>
                </c:pt>
                <c:pt idx="1">
                  <c:v>41711</c:v>
                </c:pt>
                <c:pt idx="2">
                  <c:v>41712</c:v>
                </c:pt>
                <c:pt idx="3">
                  <c:v>41713</c:v>
                </c:pt>
                <c:pt idx="4">
                  <c:v>41714</c:v>
                </c:pt>
                <c:pt idx="5">
                  <c:v>41715</c:v>
                </c:pt>
                <c:pt idx="6">
                  <c:v>41716</c:v>
                </c:pt>
                <c:pt idx="7">
                  <c:v>41717</c:v>
                </c:pt>
                <c:pt idx="8">
                  <c:v>41718</c:v>
                </c:pt>
                <c:pt idx="9">
                  <c:v>41719</c:v>
                </c:pt>
                <c:pt idx="10">
                  <c:v>41720</c:v>
                </c:pt>
                <c:pt idx="11">
                  <c:v>41721</c:v>
                </c:pt>
                <c:pt idx="12">
                  <c:v>41722</c:v>
                </c:pt>
                <c:pt idx="13">
                  <c:v>41723</c:v>
                </c:pt>
                <c:pt idx="14">
                  <c:v>41724</c:v>
                </c:pt>
                <c:pt idx="15">
                  <c:v>41725</c:v>
                </c:pt>
                <c:pt idx="16">
                  <c:v>41726</c:v>
                </c:pt>
                <c:pt idx="17">
                  <c:v>41727</c:v>
                </c:pt>
                <c:pt idx="18">
                  <c:v>41728</c:v>
                </c:pt>
                <c:pt idx="19">
                  <c:v>41729</c:v>
                </c:pt>
                <c:pt idx="20">
                  <c:v>41730</c:v>
                </c:pt>
                <c:pt idx="21">
                  <c:v>41731</c:v>
                </c:pt>
                <c:pt idx="22">
                  <c:v>41732</c:v>
                </c:pt>
                <c:pt idx="23">
                  <c:v>41733</c:v>
                </c:pt>
                <c:pt idx="24">
                  <c:v>41734</c:v>
                </c:pt>
                <c:pt idx="25">
                  <c:v>41735</c:v>
                </c:pt>
                <c:pt idx="26">
                  <c:v>41736</c:v>
                </c:pt>
                <c:pt idx="27">
                  <c:v>41737</c:v>
                </c:pt>
                <c:pt idx="28">
                  <c:v>41738</c:v>
                </c:pt>
                <c:pt idx="29">
                  <c:v>41739</c:v>
                </c:pt>
                <c:pt idx="30">
                  <c:v>41740</c:v>
                </c:pt>
                <c:pt idx="31">
                  <c:v>41741</c:v>
                </c:pt>
                <c:pt idx="32">
                  <c:v>41742</c:v>
                </c:pt>
                <c:pt idx="33">
                  <c:v>41743</c:v>
                </c:pt>
                <c:pt idx="34">
                  <c:v>41744</c:v>
                </c:pt>
                <c:pt idx="35">
                  <c:v>41745</c:v>
                </c:pt>
                <c:pt idx="36">
                  <c:v>41746</c:v>
                </c:pt>
                <c:pt idx="37">
                  <c:v>41747</c:v>
                </c:pt>
                <c:pt idx="38">
                  <c:v>41748</c:v>
                </c:pt>
                <c:pt idx="39">
                  <c:v>41749</c:v>
                </c:pt>
                <c:pt idx="40">
                  <c:v>41750</c:v>
                </c:pt>
                <c:pt idx="41">
                  <c:v>41751</c:v>
                </c:pt>
                <c:pt idx="42">
                  <c:v>41752</c:v>
                </c:pt>
                <c:pt idx="43">
                  <c:v>41753</c:v>
                </c:pt>
                <c:pt idx="44">
                  <c:v>41754</c:v>
                </c:pt>
                <c:pt idx="45">
                  <c:v>41755</c:v>
                </c:pt>
                <c:pt idx="46">
                  <c:v>41756</c:v>
                </c:pt>
                <c:pt idx="47">
                  <c:v>41757</c:v>
                </c:pt>
                <c:pt idx="48">
                  <c:v>41758</c:v>
                </c:pt>
                <c:pt idx="49">
                  <c:v>41759</c:v>
                </c:pt>
                <c:pt idx="50">
                  <c:v>41760</c:v>
                </c:pt>
                <c:pt idx="51">
                  <c:v>41761</c:v>
                </c:pt>
                <c:pt idx="52">
                  <c:v>41762</c:v>
                </c:pt>
                <c:pt idx="53">
                  <c:v>41763</c:v>
                </c:pt>
                <c:pt idx="54">
                  <c:v>41764</c:v>
                </c:pt>
                <c:pt idx="55">
                  <c:v>41765</c:v>
                </c:pt>
                <c:pt idx="56">
                  <c:v>41766</c:v>
                </c:pt>
                <c:pt idx="57">
                  <c:v>41767</c:v>
                </c:pt>
                <c:pt idx="58">
                  <c:v>41768</c:v>
                </c:pt>
                <c:pt idx="59">
                  <c:v>41769</c:v>
                </c:pt>
                <c:pt idx="60">
                  <c:v>41770</c:v>
                </c:pt>
                <c:pt idx="61">
                  <c:v>41771</c:v>
                </c:pt>
                <c:pt idx="62">
                  <c:v>41772</c:v>
                </c:pt>
                <c:pt idx="63">
                  <c:v>41773</c:v>
                </c:pt>
                <c:pt idx="64">
                  <c:v>41774</c:v>
                </c:pt>
                <c:pt idx="65">
                  <c:v>41775</c:v>
                </c:pt>
                <c:pt idx="66">
                  <c:v>41776</c:v>
                </c:pt>
                <c:pt idx="67">
                  <c:v>41777</c:v>
                </c:pt>
                <c:pt idx="68">
                  <c:v>41778</c:v>
                </c:pt>
                <c:pt idx="69">
                  <c:v>41779</c:v>
                </c:pt>
                <c:pt idx="70">
                  <c:v>41780</c:v>
                </c:pt>
                <c:pt idx="71">
                  <c:v>41781</c:v>
                </c:pt>
                <c:pt idx="72">
                  <c:v>41782</c:v>
                </c:pt>
                <c:pt idx="73">
                  <c:v>41783</c:v>
                </c:pt>
                <c:pt idx="74">
                  <c:v>41784</c:v>
                </c:pt>
                <c:pt idx="75">
                  <c:v>41785</c:v>
                </c:pt>
                <c:pt idx="76">
                  <c:v>41786</c:v>
                </c:pt>
                <c:pt idx="77">
                  <c:v>41787</c:v>
                </c:pt>
                <c:pt idx="78">
                  <c:v>41788</c:v>
                </c:pt>
                <c:pt idx="79">
                  <c:v>41789</c:v>
                </c:pt>
                <c:pt idx="80">
                  <c:v>41790</c:v>
                </c:pt>
                <c:pt idx="81">
                  <c:v>41791</c:v>
                </c:pt>
                <c:pt idx="82">
                  <c:v>41792</c:v>
                </c:pt>
                <c:pt idx="83">
                  <c:v>41793</c:v>
                </c:pt>
                <c:pt idx="84">
                  <c:v>41794</c:v>
                </c:pt>
                <c:pt idx="85">
                  <c:v>41795</c:v>
                </c:pt>
                <c:pt idx="86">
                  <c:v>41796</c:v>
                </c:pt>
                <c:pt idx="87">
                  <c:v>41797</c:v>
                </c:pt>
                <c:pt idx="88">
                  <c:v>41798</c:v>
                </c:pt>
                <c:pt idx="89">
                  <c:v>41799</c:v>
                </c:pt>
                <c:pt idx="90">
                  <c:v>41800</c:v>
                </c:pt>
                <c:pt idx="91">
                  <c:v>41801</c:v>
                </c:pt>
                <c:pt idx="92">
                  <c:v>41802</c:v>
                </c:pt>
                <c:pt idx="93">
                  <c:v>41803</c:v>
                </c:pt>
                <c:pt idx="94">
                  <c:v>41804</c:v>
                </c:pt>
                <c:pt idx="95">
                  <c:v>41805</c:v>
                </c:pt>
                <c:pt idx="96">
                  <c:v>41806</c:v>
                </c:pt>
                <c:pt idx="97">
                  <c:v>41807</c:v>
                </c:pt>
                <c:pt idx="98">
                  <c:v>41808</c:v>
                </c:pt>
                <c:pt idx="99">
                  <c:v>41809</c:v>
                </c:pt>
                <c:pt idx="100">
                  <c:v>41810</c:v>
                </c:pt>
                <c:pt idx="101">
                  <c:v>41811</c:v>
                </c:pt>
                <c:pt idx="102">
                  <c:v>41812</c:v>
                </c:pt>
                <c:pt idx="103">
                  <c:v>41813</c:v>
                </c:pt>
                <c:pt idx="104">
                  <c:v>41814</c:v>
                </c:pt>
                <c:pt idx="105">
                  <c:v>41815</c:v>
                </c:pt>
                <c:pt idx="106">
                  <c:v>41816</c:v>
                </c:pt>
                <c:pt idx="107">
                  <c:v>41817</c:v>
                </c:pt>
                <c:pt idx="108">
                  <c:v>41818</c:v>
                </c:pt>
                <c:pt idx="109">
                  <c:v>41819</c:v>
                </c:pt>
                <c:pt idx="110">
                  <c:v>41820</c:v>
                </c:pt>
                <c:pt idx="111">
                  <c:v>41821</c:v>
                </c:pt>
                <c:pt idx="112">
                  <c:v>41822</c:v>
                </c:pt>
                <c:pt idx="113">
                  <c:v>41823</c:v>
                </c:pt>
                <c:pt idx="114">
                  <c:v>41824</c:v>
                </c:pt>
                <c:pt idx="115">
                  <c:v>41825</c:v>
                </c:pt>
                <c:pt idx="116">
                  <c:v>41826</c:v>
                </c:pt>
                <c:pt idx="117">
                  <c:v>41827</c:v>
                </c:pt>
                <c:pt idx="118">
                  <c:v>41828</c:v>
                </c:pt>
                <c:pt idx="119">
                  <c:v>41829</c:v>
                </c:pt>
                <c:pt idx="120">
                  <c:v>41830</c:v>
                </c:pt>
                <c:pt idx="121">
                  <c:v>41831</c:v>
                </c:pt>
                <c:pt idx="122">
                  <c:v>41832</c:v>
                </c:pt>
                <c:pt idx="123">
                  <c:v>41833</c:v>
                </c:pt>
                <c:pt idx="124">
                  <c:v>41834</c:v>
                </c:pt>
                <c:pt idx="125">
                  <c:v>41835</c:v>
                </c:pt>
                <c:pt idx="126">
                  <c:v>41836</c:v>
                </c:pt>
                <c:pt idx="127">
                  <c:v>41837</c:v>
                </c:pt>
                <c:pt idx="128">
                  <c:v>41838</c:v>
                </c:pt>
                <c:pt idx="129">
                  <c:v>41839</c:v>
                </c:pt>
                <c:pt idx="130">
                  <c:v>41840</c:v>
                </c:pt>
                <c:pt idx="131">
                  <c:v>41841</c:v>
                </c:pt>
                <c:pt idx="132">
                  <c:v>41842</c:v>
                </c:pt>
                <c:pt idx="133">
                  <c:v>41843</c:v>
                </c:pt>
                <c:pt idx="134">
                  <c:v>41844</c:v>
                </c:pt>
                <c:pt idx="135">
                  <c:v>41845</c:v>
                </c:pt>
                <c:pt idx="136">
                  <c:v>41846</c:v>
                </c:pt>
                <c:pt idx="137">
                  <c:v>41847</c:v>
                </c:pt>
                <c:pt idx="138">
                  <c:v>41848</c:v>
                </c:pt>
                <c:pt idx="139">
                  <c:v>41849</c:v>
                </c:pt>
                <c:pt idx="140">
                  <c:v>41850</c:v>
                </c:pt>
                <c:pt idx="141">
                  <c:v>41851</c:v>
                </c:pt>
                <c:pt idx="142">
                  <c:v>41852</c:v>
                </c:pt>
                <c:pt idx="143">
                  <c:v>41853</c:v>
                </c:pt>
                <c:pt idx="144">
                  <c:v>41854</c:v>
                </c:pt>
                <c:pt idx="145">
                  <c:v>41855</c:v>
                </c:pt>
                <c:pt idx="146">
                  <c:v>41856</c:v>
                </c:pt>
                <c:pt idx="147">
                  <c:v>41857</c:v>
                </c:pt>
                <c:pt idx="148">
                  <c:v>41858</c:v>
                </c:pt>
                <c:pt idx="149">
                  <c:v>41859</c:v>
                </c:pt>
                <c:pt idx="150">
                  <c:v>41860</c:v>
                </c:pt>
                <c:pt idx="151">
                  <c:v>41861</c:v>
                </c:pt>
                <c:pt idx="152">
                  <c:v>41862</c:v>
                </c:pt>
                <c:pt idx="153">
                  <c:v>41863</c:v>
                </c:pt>
                <c:pt idx="154">
                  <c:v>41864</c:v>
                </c:pt>
                <c:pt idx="155">
                  <c:v>41865</c:v>
                </c:pt>
                <c:pt idx="156">
                  <c:v>41866</c:v>
                </c:pt>
                <c:pt idx="157">
                  <c:v>41867</c:v>
                </c:pt>
                <c:pt idx="158">
                  <c:v>41868</c:v>
                </c:pt>
                <c:pt idx="159">
                  <c:v>41869</c:v>
                </c:pt>
                <c:pt idx="160">
                  <c:v>41870</c:v>
                </c:pt>
                <c:pt idx="161">
                  <c:v>41871</c:v>
                </c:pt>
                <c:pt idx="162">
                  <c:v>41872</c:v>
                </c:pt>
                <c:pt idx="163">
                  <c:v>41873</c:v>
                </c:pt>
                <c:pt idx="164">
                  <c:v>41874</c:v>
                </c:pt>
                <c:pt idx="165">
                  <c:v>41875</c:v>
                </c:pt>
                <c:pt idx="166">
                  <c:v>41876</c:v>
                </c:pt>
                <c:pt idx="167">
                  <c:v>41877</c:v>
                </c:pt>
                <c:pt idx="168">
                  <c:v>41878</c:v>
                </c:pt>
                <c:pt idx="169">
                  <c:v>41879</c:v>
                </c:pt>
                <c:pt idx="170">
                  <c:v>41880</c:v>
                </c:pt>
                <c:pt idx="171">
                  <c:v>41881</c:v>
                </c:pt>
                <c:pt idx="172">
                  <c:v>41882</c:v>
                </c:pt>
                <c:pt idx="173">
                  <c:v>41883</c:v>
                </c:pt>
                <c:pt idx="174">
                  <c:v>41884</c:v>
                </c:pt>
                <c:pt idx="175">
                  <c:v>41885</c:v>
                </c:pt>
                <c:pt idx="176">
                  <c:v>41886</c:v>
                </c:pt>
                <c:pt idx="177">
                  <c:v>41887</c:v>
                </c:pt>
                <c:pt idx="178">
                  <c:v>41888</c:v>
                </c:pt>
                <c:pt idx="179">
                  <c:v>41889</c:v>
                </c:pt>
                <c:pt idx="180">
                  <c:v>41890</c:v>
                </c:pt>
                <c:pt idx="181">
                  <c:v>41891</c:v>
                </c:pt>
                <c:pt idx="182">
                  <c:v>41892</c:v>
                </c:pt>
                <c:pt idx="183">
                  <c:v>41893</c:v>
                </c:pt>
                <c:pt idx="184">
                  <c:v>41894</c:v>
                </c:pt>
                <c:pt idx="185">
                  <c:v>41895</c:v>
                </c:pt>
                <c:pt idx="186">
                  <c:v>41896</c:v>
                </c:pt>
                <c:pt idx="187">
                  <c:v>41897</c:v>
                </c:pt>
                <c:pt idx="188">
                  <c:v>41898</c:v>
                </c:pt>
                <c:pt idx="189">
                  <c:v>41899</c:v>
                </c:pt>
                <c:pt idx="190">
                  <c:v>41900</c:v>
                </c:pt>
                <c:pt idx="191">
                  <c:v>41901</c:v>
                </c:pt>
                <c:pt idx="192">
                  <c:v>41902</c:v>
                </c:pt>
                <c:pt idx="193">
                  <c:v>41903</c:v>
                </c:pt>
                <c:pt idx="194">
                  <c:v>41904</c:v>
                </c:pt>
                <c:pt idx="195">
                  <c:v>41905</c:v>
                </c:pt>
                <c:pt idx="196">
                  <c:v>41906</c:v>
                </c:pt>
                <c:pt idx="197">
                  <c:v>41907</c:v>
                </c:pt>
                <c:pt idx="198">
                  <c:v>41908</c:v>
                </c:pt>
                <c:pt idx="199">
                  <c:v>41909</c:v>
                </c:pt>
                <c:pt idx="200">
                  <c:v>41910</c:v>
                </c:pt>
                <c:pt idx="201">
                  <c:v>41911</c:v>
                </c:pt>
                <c:pt idx="202">
                  <c:v>41912</c:v>
                </c:pt>
                <c:pt idx="203">
                  <c:v>41913</c:v>
                </c:pt>
                <c:pt idx="204">
                  <c:v>41914</c:v>
                </c:pt>
                <c:pt idx="205">
                  <c:v>41915</c:v>
                </c:pt>
                <c:pt idx="206">
                  <c:v>41916</c:v>
                </c:pt>
                <c:pt idx="207">
                  <c:v>41917</c:v>
                </c:pt>
                <c:pt idx="208">
                  <c:v>41918</c:v>
                </c:pt>
                <c:pt idx="209">
                  <c:v>41919</c:v>
                </c:pt>
                <c:pt idx="210">
                  <c:v>41920</c:v>
                </c:pt>
                <c:pt idx="211">
                  <c:v>41921</c:v>
                </c:pt>
                <c:pt idx="212">
                  <c:v>41922</c:v>
                </c:pt>
                <c:pt idx="213">
                  <c:v>41923</c:v>
                </c:pt>
                <c:pt idx="214">
                  <c:v>41924</c:v>
                </c:pt>
                <c:pt idx="215">
                  <c:v>41925</c:v>
                </c:pt>
                <c:pt idx="216">
                  <c:v>41926</c:v>
                </c:pt>
                <c:pt idx="217">
                  <c:v>41927</c:v>
                </c:pt>
                <c:pt idx="218">
                  <c:v>41928</c:v>
                </c:pt>
                <c:pt idx="219">
                  <c:v>41929</c:v>
                </c:pt>
                <c:pt idx="220">
                  <c:v>41930</c:v>
                </c:pt>
                <c:pt idx="221">
                  <c:v>41931</c:v>
                </c:pt>
                <c:pt idx="222">
                  <c:v>41932</c:v>
                </c:pt>
                <c:pt idx="223">
                  <c:v>41933</c:v>
                </c:pt>
                <c:pt idx="224">
                  <c:v>41934</c:v>
                </c:pt>
                <c:pt idx="225">
                  <c:v>41935</c:v>
                </c:pt>
                <c:pt idx="226">
                  <c:v>41936</c:v>
                </c:pt>
                <c:pt idx="227">
                  <c:v>41937</c:v>
                </c:pt>
                <c:pt idx="228">
                  <c:v>41938</c:v>
                </c:pt>
                <c:pt idx="229">
                  <c:v>41939</c:v>
                </c:pt>
                <c:pt idx="230">
                  <c:v>41940</c:v>
                </c:pt>
                <c:pt idx="231">
                  <c:v>41941</c:v>
                </c:pt>
                <c:pt idx="232">
                  <c:v>41942</c:v>
                </c:pt>
                <c:pt idx="233">
                  <c:v>41943</c:v>
                </c:pt>
                <c:pt idx="234">
                  <c:v>41944</c:v>
                </c:pt>
                <c:pt idx="235">
                  <c:v>41945</c:v>
                </c:pt>
                <c:pt idx="236">
                  <c:v>41946</c:v>
                </c:pt>
                <c:pt idx="237">
                  <c:v>41947</c:v>
                </c:pt>
                <c:pt idx="238">
                  <c:v>41948</c:v>
                </c:pt>
                <c:pt idx="239">
                  <c:v>41949</c:v>
                </c:pt>
                <c:pt idx="240">
                  <c:v>41950</c:v>
                </c:pt>
                <c:pt idx="241">
                  <c:v>41951</c:v>
                </c:pt>
                <c:pt idx="242">
                  <c:v>41952</c:v>
                </c:pt>
                <c:pt idx="243">
                  <c:v>41953</c:v>
                </c:pt>
                <c:pt idx="244">
                  <c:v>41954</c:v>
                </c:pt>
                <c:pt idx="245">
                  <c:v>41955</c:v>
                </c:pt>
                <c:pt idx="246">
                  <c:v>41956</c:v>
                </c:pt>
                <c:pt idx="247">
                  <c:v>41957</c:v>
                </c:pt>
                <c:pt idx="248">
                  <c:v>41958</c:v>
                </c:pt>
                <c:pt idx="249">
                  <c:v>41959</c:v>
                </c:pt>
                <c:pt idx="250">
                  <c:v>41960</c:v>
                </c:pt>
                <c:pt idx="251">
                  <c:v>41961</c:v>
                </c:pt>
                <c:pt idx="252">
                  <c:v>41962</c:v>
                </c:pt>
                <c:pt idx="253">
                  <c:v>41963</c:v>
                </c:pt>
                <c:pt idx="254">
                  <c:v>41964</c:v>
                </c:pt>
                <c:pt idx="255">
                  <c:v>41965</c:v>
                </c:pt>
                <c:pt idx="256">
                  <c:v>41966</c:v>
                </c:pt>
                <c:pt idx="257">
                  <c:v>41967</c:v>
                </c:pt>
                <c:pt idx="258">
                  <c:v>41968</c:v>
                </c:pt>
                <c:pt idx="259">
                  <c:v>41969</c:v>
                </c:pt>
                <c:pt idx="260">
                  <c:v>41970</c:v>
                </c:pt>
                <c:pt idx="261">
                  <c:v>41971</c:v>
                </c:pt>
                <c:pt idx="262">
                  <c:v>41972</c:v>
                </c:pt>
                <c:pt idx="263">
                  <c:v>41973</c:v>
                </c:pt>
                <c:pt idx="264">
                  <c:v>41974</c:v>
                </c:pt>
                <c:pt idx="265">
                  <c:v>41975</c:v>
                </c:pt>
                <c:pt idx="266">
                  <c:v>41976</c:v>
                </c:pt>
                <c:pt idx="267">
                  <c:v>41977</c:v>
                </c:pt>
                <c:pt idx="268">
                  <c:v>41978</c:v>
                </c:pt>
                <c:pt idx="269">
                  <c:v>41979</c:v>
                </c:pt>
                <c:pt idx="270">
                  <c:v>41980</c:v>
                </c:pt>
                <c:pt idx="271">
                  <c:v>41981</c:v>
                </c:pt>
                <c:pt idx="272">
                  <c:v>41982</c:v>
                </c:pt>
                <c:pt idx="273">
                  <c:v>41983</c:v>
                </c:pt>
                <c:pt idx="274">
                  <c:v>41984</c:v>
                </c:pt>
                <c:pt idx="275">
                  <c:v>41985</c:v>
                </c:pt>
                <c:pt idx="276">
                  <c:v>41986</c:v>
                </c:pt>
                <c:pt idx="277">
                  <c:v>41987</c:v>
                </c:pt>
                <c:pt idx="278">
                  <c:v>41988</c:v>
                </c:pt>
                <c:pt idx="279">
                  <c:v>41989</c:v>
                </c:pt>
                <c:pt idx="280">
                  <c:v>41990</c:v>
                </c:pt>
                <c:pt idx="281">
                  <c:v>41991</c:v>
                </c:pt>
                <c:pt idx="282">
                  <c:v>41992</c:v>
                </c:pt>
                <c:pt idx="283">
                  <c:v>41993</c:v>
                </c:pt>
                <c:pt idx="284">
                  <c:v>41994</c:v>
                </c:pt>
                <c:pt idx="285">
                  <c:v>41995</c:v>
                </c:pt>
                <c:pt idx="286">
                  <c:v>41996</c:v>
                </c:pt>
                <c:pt idx="287">
                  <c:v>41997</c:v>
                </c:pt>
                <c:pt idx="288">
                  <c:v>41998</c:v>
                </c:pt>
                <c:pt idx="289">
                  <c:v>41999</c:v>
                </c:pt>
                <c:pt idx="290">
                  <c:v>42000</c:v>
                </c:pt>
                <c:pt idx="291">
                  <c:v>42001</c:v>
                </c:pt>
                <c:pt idx="292">
                  <c:v>42002</c:v>
                </c:pt>
                <c:pt idx="293">
                  <c:v>42003</c:v>
                </c:pt>
                <c:pt idx="294">
                  <c:v>42004</c:v>
                </c:pt>
                <c:pt idx="295">
                  <c:v>42005</c:v>
                </c:pt>
                <c:pt idx="296">
                  <c:v>42006</c:v>
                </c:pt>
                <c:pt idx="297">
                  <c:v>42007</c:v>
                </c:pt>
                <c:pt idx="298">
                  <c:v>42008</c:v>
                </c:pt>
                <c:pt idx="299">
                  <c:v>42009</c:v>
                </c:pt>
                <c:pt idx="300">
                  <c:v>42010</c:v>
                </c:pt>
                <c:pt idx="301">
                  <c:v>42011</c:v>
                </c:pt>
                <c:pt idx="302">
                  <c:v>42012</c:v>
                </c:pt>
                <c:pt idx="303">
                  <c:v>42013</c:v>
                </c:pt>
                <c:pt idx="304">
                  <c:v>42014</c:v>
                </c:pt>
                <c:pt idx="305">
                  <c:v>42015</c:v>
                </c:pt>
                <c:pt idx="306">
                  <c:v>42016</c:v>
                </c:pt>
                <c:pt idx="307">
                  <c:v>42017</c:v>
                </c:pt>
                <c:pt idx="308">
                  <c:v>42018</c:v>
                </c:pt>
                <c:pt idx="309">
                  <c:v>42019</c:v>
                </c:pt>
                <c:pt idx="310">
                  <c:v>42020</c:v>
                </c:pt>
                <c:pt idx="311">
                  <c:v>42021</c:v>
                </c:pt>
                <c:pt idx="312">
                  <c:v>42022</c:v>
                </c:pt>
                <c:pt idx="313">
                  <c:v>42023</c:v>
                </c:pt>
                <c:pt idx="314">
                  <c:v>42024</c:v>
                </c:pt>
                <c:pt idx="315">
                  <c:v>42025</c:v>
                </c:pt>
                <c:pt idx="316">
                  <c:v>42026</c:v>
                </c:pt>
                <c:pt idx="317">
                  <c:v>42027</c:v>
                </c:pt>
                <c:pt idx="318">
                  <c:v>42028</c:v>
                </c:pt>
                <c:pt idx="319">
                  <c:v>42029</c:v>
                </c:pt>
                <c:pt idx="320">
                  <c:v>42030</c:v>
                </c:pt>
                <c:pt idx="321">
                  <c:v>42031</c:v>
                </c:pt>
                <c:pt idx="322">
                  <c:v>42032</c:v>
                </c:pt>
                <c:pt idx="323">
                  <c:v>42033</c:v>
                </c:pt>
                <c:pt idx="324">
                  <c:v>42034</c:v>
                </c:pt>
                <c:pt idx="325">
                  <c:v>42035</c:v>
                </c:pt>
                <c:pt idx="326">
                  <c:v>42036</c:v>
                </c:pt>
                <c:pt idx="327">
                  <c:v>42037</c:v>
                </c:pt>
                <c:pt idx="328">
                  <c:v>42038</c:v>
                </c:pt>
                <c:pt idx="329">
                  <c:v>42039</c:v>
                </c:pt>
                <c:pt idx="330">
                  <c:v>42040</c:v>
                </c:pt>
                <c:pt idx="331">
                  <c:v>42041</c:v>
                </c:pt>
                <c:pt idx="332">
                  <c:v>42042</c:v>
                </c:pt>
                <c:pt idx="333">
                  <c:v>42043</c:v>
                </c:pt>
                <c:pt idx="334">
                  <c:v>42044</c:v>
                </c:pt>
                <c:pt idx="335">
                  <c:v>42045</c:v>
                </c:pt>
                <c:pt idx="336">
                  <c:v>42046</c:v>
                </c:pt>
                <c:pt idx="337">
                  <c:v>42047</c:v>
                </c:pt>
                <c:pt idx="338">
                  <c:v>42048</c:v>
                </c:pt>
                <c:pt idx="339">
                  <c:v>42049</c:v>
                </c:pt>
                <c:pt idx="340">
                  <c:v>42050</c:v>
                </c:pt>
                <c:pt idx="341">
                  <c:v>42051</c:v>
                </c:pt>
                <c:pt idx="342">
                  <c:v>42052</c:v>
                </c:pt>
                <c:pt idx="343">
                  <c:v>42053</c:v>
                </c:pt>
                <c:pt idx="344">
                  <c:v>42054</c:v>
                </c:pt>
                <c:pt idx="345">
                  <c:v>42055</c:v>
                </c:pt>
                <c:pt idx="346">
                  <c:v>42056</c:v>
                </c:pt>
                <c:pt idx="347">
                  <c:v>42057</c:v>
                </c:pt>
                <c:pt idx="348">
                  <c:v>42058</c:v>
                </c:pt>
                <c:pt idx="349">
                  <c:v>42059</c:v>
                </c:pt>
                <c:pt idx="350">
                  <c:v>42060</c:v>
                </c:pt>
                <c:pt idx="351">
                  <c:v>42061</c:v>
                </c:pt>
                <c:pt idx="352">
                  <c:v>42062</c:v>
                </c:pt>
                <c:pt idx="353">
                  <c:v>42063</c:v>
                </c:pt>
                <c:pt idx="354">
                  <c:v>42064</c:v>
                </c:pt>
                <c:pt idx="355">
                  <c:v>42065</c:v>
                </c:pt>
                <c:pt idx="356">
                  <c:v>42066</c:v>
                </c:pt>
                <c:pt idx="357">
                  <c:v>42067</c:v>
                </c:pt>
                <c:pt idx="358">
                  <c:v>42068</c:v>
                </c:pt>
                <c:pt idx="359">
                  <c:v>42069</c:v>
                </c:pt>
                <c:pt idx="360">
                  <c:v>42070</c:v>
                </c:pt>
                <c:pt idx="361">
                  <c:v>42071</c:v>
                </c:pt>
                <c:pt idx="362">
                  <c:v>42072</c:v>
                </c:pt>
                <c:pt idx="363">
                  <c:v>42073</c:v>
                </c:pt>
                <c:pt idx="364">
                  <c:v>42074</c:v>
                </c:pt>
                <c:pt idx="365">
                  <c:v>42075</c:v>
                </c:pt>
                <c:pt idx="366">
                  <c:v>42076</c:v>
                </c:pt>
                <c:pt idx="367">
                  <c:v>42077</c:v>
                </c:pt>
                <c:pt idx="368">
                  <c:v>42078</c:v>
                </c:pt>
                <c:pt idx="369">
                  <c:v>42079</c:v>
                </c:pt>
                <c:pt idx="370">
                  <c:v>42080</c:v>
                </c:pt>
                <c:pt idx="371">
                  <c:v>42081</c:v>
                </c:pt>
                <c:pt idx="372">
                  <c:v>42082</c:v>
                </c:pt>
                <c:pt idx="373">
                  <c:v>42083</c:v>
                </c:pt>
                <c:pt idx="374">
                  <c:v>42084</c:v>
                </c:pt>
                <c:pt idx="375">
                  <c:v>42085</c:v>
                </c:pt>
                <c:pt idx="376">
                  <c:v>42086</c:v>
                </c:pt>
                <c:pt idx="377">
                  <c:v>42087</c:v>
                </c:pt>
                <c:pt idx="378">
                  <c:v>42088</c:v>
                </c:pt>
                <c:pt idx="379">
                  <c:v>42089</c:v>
                </c:pt>
                <c:pt idx="380">
                  <c:v>42090</c:v>
                </c:pt>
                <c:pt idx="381">
                  <c:v>42091</c:v>
                </c:pt>
                <c:pt idx="382">
                  <c:v>42092</c:v>
                </c:pt>
                <c:pt idx="383">
                  <c:v>42093</c:v>
                </c:pt>
                <c:pt idx="384">
                  <c:v>42094</c:v>
                </c:pt>
                <c:pt idx="385">
                  <c:v>42095</c:v>
                </c:pt>
                <c:pt idx="386">
                  <c:v>42096</c:v>
                </c:pt>
                <c:pt idx="387">
                  <c:v>42097</c:v>
                </c:pt>
                <c:pt idx="388">
                  <c:v>42098</c:v>
                </c:pt>
                <c:pt idx="389">
                  <c:v>42099</c:v>
                </c:pt>
                <c:pt idx="390">
                  <c:v>42100</c:v>
                </c:pt>
                <c:pt idx="391">
                  <c:v>42101</c:v>
                </c:pt>
                <c:pt idx="392">
                  <c:v>42102</c:v>
                </c:pt>
                <c:pt idx="393">
                  <c:v>42103</c:v>
                </c:pt>
                <c:pt idx="394">
                  <c:v>42104</c:v>
                </c:pt>
                <c:pt idx="395">
                  <c:v>42105</c:v>
                </c:pt>
                <c:pt idx="396">
                  <c:v>42106</c:v>
                </c:pt>
                <c:pt idx="397">
                  <c:v>42107</c:v>
                </c:pt>
                <c:pt idx="398">
                  <c:v>42108</c:v>
                </c:pt>
                <c:pt idx="399">
                  <c:v>42109</c:v>
                </c:pt>
                <c:pt idx="400">
                  <c:v>42110</c:v>
                </c:pt>
                <c:pt idx="401">
                  <c:v>42111</c:v>
                </c:pt>
                <c:pt idx="402">
                  <c:v>42112</c:v>
                </c:pt>
                <c:pt idx="403">
                  <c:v>42113</c:v>
                </c:pt>
                <c:pt idx="404">
                  <c:v>42114</c:v>
                </c:pt>
                <c:pt idx="405">
                  <c:v>42115</c:v>
                </c:pt>
                <c:pt idx="406">
                  <c:v>42116</c:v>
                </c:pt>
                <c:pt idx="407">
                  <c:v>42117</c:v>
                </c:pt>
                <c:pt idx="408">
                  <c:v>42118</c:v>
                </c:pt>
                <c:pt idx="409">
                  <c:v>42119</c:v>
                </c:pt>
                <c:pt idx="410">
                  <c:v>42120</c:v>
                </c:pt>
                <c:pt idx="411">
                  <c:v>42121</c:v>
                </c:pt>
                <c:pt idx="412">
                  <c:v>42122</c:v>
                </c:pt>
                <c:pt idx="413">
                  <c:v>42123</c:v>
                </c:pt>
                <c:pt idx="414">
                  <c:v>42124</c:v>
                </c:pt>
                <c:pt idx="415">
                  <c:v>42125</c:v>
                </c:pt>
                <c:pt idx="416">
                  <c:v>42126</c:v>
                </c:pt>
                <c:pt idx="417">
                  <c:v>42127</c:v>
                </c:pt>
                <c:pt idx="418">
                  <c:v>42128</c:v>
                </c:pt>
                <c:pt idx="419">
                  <c:v>42129</c:v>
                </c:pt>
                <c:pt idx="420">
                  <c:v>42130</c:v>
                </c:pt>
                <c:pt idx="421">
                  <c:v>42131</c:v>
                </c:pt>
                <c:pt idx="422">
                  <c:v>42132</c:v>
                </c:pt>
                <c:pt idx="423">
                  <c:v>42133</c:v>
                </c:pt>
                <c:pt idx="424">
                  <c:v>42134</c:v>
                </c:pt>
                <c:pt idx="425">
                  <c:v>42135</c:v>
                </c:pt>
                <c:pt idx="426">
                  <c:v>42136</c:v>
                </c:pt>
                <c:pt idx="427">
                  <c:v>42137</c:v>
                </c:pt>
                <c:pt idx="428">
                  <c:v>42138</c:v>
                </c:pt>
                <c:pt idx="429">
                  <c:v>42139</c:v>
                </c:pt>
                <c:pt idx="430">
                  <c:v>42140</c:v>
                </c:pt>
                <c:pt idx="431">
                  <c:v>42141</c:v>
                </c:pt>
                <c:pt idx="432">
                  <c:v>42142</c:v>
                </c:pt>
                <c:pt idx="433">
                  <c:v>42143</c:v>
                </c:pt>
                <c:pt idx="434">
                  <c:v>42144</c:v>
                </c:pt>
                <c:pt idx="435">
                  <c:v>42145</c:v>
                </c:pt>
                <c:pt idx="436">
                  <c:v>42146</c:v>
                </c:pt>
                <c:pt idx="437">
                  <c:v>42147</c:v>
                </c:pt>
                <c:pt idx="438">
                  <c:v>42148</c:v>
                </c:pt>
                <c:pt idx="439">
                  <c:v>42149</c:v>
                </c:pt>
                <c:pt idx="440">
                  <c:v>42150</c:v>
                </c:pt>
                <c:pt idx="441">
                  <c:v>42151</c:v>
                </c:pt>
                <c:pt idx="442">
                  <c:v>42152</c:v>
                </c:pt>
                <c:pt idx="443">
                  <c:v>42153</c:v>
                </c:pt>
                <c:pt idx="444">
                  <c:v>42154</c:v>
                </c:pt>
                <c:pt idx="445">
                  <c:v>42155</c:v>
                </c:pt>
                <c:pt idx="446">
                  <c:v>42156</c:v>
                </c:pt>
                <c:pt idx="447">
                  <c:v>42157</c:v>
                </c:pt>
                <c:pt idx="448">
                  <c:v>42158</c:v>
                </c:pt>
                <c:pt idx="449">
                  <c:v>42159</c:v>
                </c:pt>
                <c:pt idx="450">
                  <c:v>42160</c:v>
                </c:pt>
                <c:pt idx="451">
                  <c:v>42161</c:v>
                </c:pt>
                <c:pt idx="452">
                  <c:v>42162</c:v>
                </c:pt>
                <c:pt idx="453">
                  <c:v>42163</c:v>
                </c:pt>
                <c:pt idx="454">
                  <c:v>42164</c:v>
                </c:pt>
                <c:pt idx="455">
                  <c:v>42165</c:v>
                </c:pt>
                <c:pt idx="456">
                  <c:v>42166</c:v>
                </c:pt>
                <c:pt idx="457">
                  <c:v>42167</c:v>
                </c:pt>
                <c:pt idx="458">
                  <c:v>42168</c:v>
                </c:pt>
                <c:pt idx="459">
                  <c:v>42169</c:v>
                </c:pt>
                <c:pt idx="460">
                  <c:v>42170</c:v>
                </c:pt>
                <c:pt idx="461">
                  <c:v>42171</c:v>
                </c:pt>
                <c:pt idx="462">
                  <c:v>42172</c:v>
                </c:pt>
                <c:pt idx="463">
                  <c:v>42173</c:v>
                </c:pt>
                <c:pt idx="464">
                  <c:v>42174</c:v>
                </c:pt>
                <c:pt idx="465">
                  <c:v>42175</c:v>
                </c:pt>
                <c:pt idx="466">
                  <c:v>42176</c:v>
                </c:pt>
                <c:pt idx="467">
                  <c:v>42177</c:v>
                </c:pt>
                <c:pt idx="468">
                  <c:v>42178</c:v>
                </c:pt>
                <c:pt idx="469">
                  <c:v>42179</c:v>
                </c:pt>
                <c:pt idx="470">
                  <c:v>42180</c:v>
                </c:pt>
                <c:pt idx="471">
                  <c:v>42181</c:v>
                </c:pt>
                <c:pt idx="472">
                  <c:v>42182</c:v>
                </c:pt>
                <c:pt idx="473">
                  <c:v>42183</c:v>
                </c:pt>
                <c:pt idx="474">
                  <c:v>42184</c:v>
                </c:pt>
                <c:pt idx="475">
                  <c:v>42185</c:v>
                </c:pt>
                <c:pt idx="476">
                  <c:v>42186</c:v>
                </c:pt>
                <c:pt idx="477">
                  <c:v>42187</c:v>
                </c:pt>
                <c:pt idx="478">
                  <c:v>42188</c:v>
                </c:pt>
                <c:pt idx="479">
                  <c:v>42189</c:v>
                </c:pt>
                <c:pt idx="480">
                  <c:v>42190</c:v>
                </c:pt>
                <c:pt idx="481">
                  <c:v>42191</c:v>
                </c:pt>
                <c:pt idx="482">
                  <c:v>42192</c:v>
                </c:pt>
                <c:pt idx="483">
                  <c:v>42193</c:v>
                </c:pt>
                <c:pt idx="484">
                  <c:v>42194</c:v>
                </c:pt>
                <c:pt idx="485">
                  <c:v>42195</c:v>
                </c:pt>
                <c:pt idx="486">
                  <c:v>42196</c:v>
                </c:pt>
                <c:pt idx="487">
                  <c:v>42197</c:v>
                </c:pt>
                <c:pt idx="488">
                  <c:v>42198</c:v>
                </c:pt>
                <c:pt idx="489">
                  <c:v>42199</c:v>
                </c:pt>
                <c:pt idx="490">
                  <c:v>42200</c:v>
                </c:pt>
                <c:pt idx="491">
                  <c:v>42201</c:v>
                </c:pt>
                <c:pt idx="492">
                  <c:v>42202</c:v>
                </c:pt>
                <c:pt idx="493">
                  <c:v>42203</c:v>
                </c:pt>
                <c:pt idx="494">
                  <c:v>42204</c:v>
                </c:pt>
                <c:pt idx="495">
                  <c:v>42205</c:v>
                </c:pt>
                <c:pt idx="496">
                  <c:v>42206</c:v>
                </c:pt>
                <c:pt idx="497">
                  <c:v>42207</c:v>
                </c:pt>
                <c:pt idx="498">
                  <c:v>42208</c:v>
                </c:pt>
                <c:pt idx="499">
                  <c:v>42209</c:v>
                </c:pt>
                <c:pt idx="500">
                  <c:v>42210</c:v>
                </c:pt>
                <c:pt idx="501">
                  <c:v>42211</c:v>
                </c:pt>
                <c:pt idx="502">
                  <c:v>42212</c:v>
                </c:pt>
                <c:pt idx="503">
                  <c:v>42213</c:v>
                </c:pt>
                <c:pt idx="504">
                  <c:v>42214</c:v>
                </c:pt>
                <c:pt idx="505">
                  <c:v>42215</c:v>
                </c:pt>
                <c:pt idx="506">
                  <c:v>42216</c:v>
                </c:pt>
                <c:pt idx="507">
                  <c:v>42217</c:v>
                </c:pt>
                <c:pt idx="508">
                  <c:v>42218</c:v>
                </c:pt>
                <c:pt idx="509">
                  <c:v>42219</c:v>
                </c:pt>
                <c:pt idx="510">
                  <c:v>42220</c:v>
                </c:pt>
                <c:pt idx="511">
                  <c:v>42221</c:v>
                </c:pt>
                <c:pt idx="512">
                  <c:v>42222</c:v>
                </c:pt>
                <c:pt idx="513">
                  <c:v>42223</c:v>
                </c:pt>
                <c:pt idx="514">
                  <c:v>42224</c:v>
                </c:pt>
                <c:pt idx="515">
                  <c:v>42225</c:v>
                </c:pt>
                <c:pt idx="516">
                  <c:v>42226</c:v>
                </c:pt>
                <c:pt idx="517">
                  <c:v>42227</c:v>
                </c:pt>
                <c:pt idx="518">
                  <c:v>42228</c:v>
                </c:pt>
                <c:pt idx="519">
                  <c:v>42229</c:v>
                </c:pt>
                <c:pt idx="520">
                  <c:v>42230</c:v>
                </c:pt>
                <c:pt idx="521">
                  <c:v>42231</c:v>
                </c:pt>
                <c:pt idx="522">
                  <c:v>42232</c:v>
                </c:pt>
                <c:pt idx="523">
                  <c:v>42233</c:v>
                </c:pt>
                <c:pt idx="524">
                  <c:v>42234</c:v>
                </c:pt>
                <c:pt idx="525">
                  <c:v>42235</c:v>
                </c:pt>
                <c:pt idx="526">
                  <c:v>42236</c:v>
                </c:pt>
                <c:pt idx="527">
                  <c:v>42237</c:v>
                </c:pt>
                <c:pt idx="528">
                  <c:v>42238</c:v>
                </c:pt>
                <c:pt idx="529">
                  <c:v>42239</c:v>
                </c:pt>
                <c:pt idx="530">
                  <c:v>42240</c:v>
                </c:pt>
                <c:pt idx="531">
                  <c:v>42241</c:v>
                </c:pt>
                <c:pt idx="532">
                  <c:v>42242</c:v>
                </c:pt>
                <c:pt idx="533">
                  <c:v>42243</c:v>
                </c:pt>
                <c:pt idx="534">
                  <c:v>42244</c:v>
                </c:pt>
                <c:pt idx="535">
                  <c:v>42245</c:v>
                </c:pt>
                <c:pt idx="536">
                  <c:v>42246</c:v>
                </c:pt>
                <c:pt idx="537">
                  <c:v>42247</c:v>
                </c:pt>
                <c:pt idx="538">
                  <c:v>42248</c:v>
                </c:pt>
                <c:pt idx="539">
                  <c:v>42249</c:v>
                </c:pt>
                <c:pt idx="540">
                  <c:v>42250</c:v>
                </c:pt>
                <c:pt idx="541">
                  <c:v>42251</c:v>
                </c:pt>
                <c:pt idx="542">
                  <c:v>42252</c:v>
                </c:pt>
                <c:pt idx="543">
                  <c:v>42253</c:v>
                </c:pt>
                <c:pt idx="544">
                  <c:v>42254</c:v>
                </c:pt>
                <c:pt idx="545">
                  <c:v>42255</c:v>
                </c:pt>
                <c:pt idx="546">
                  <c:v>42256</c:v>
                </c:pt>
                <c:pt idx="547">
                  <c:v>42257</c:v>
                </c:pt>
                <c:pt idx="548">
                  <c:v>42258</c:v>
                </c:pt>
                <c:pt idx="549">
                  <c:v>42259</c:v>
                </c:pt>
                <c:pt idx="550">
                  <c:v>42260</c:v>
                </c:pt>
                <c:pt idx="551">
                  <c:v>42261</c:v>
                </c:pt>
                <c:pt idx="552">
                  <c:v>42262</c:v>
                </c:pt>
                <c:pt idx="553">
                  <c:v>42263</c:v>
                </c:pt>
                <c:pt idx="554">
                  <c:v>42264</c:v>
                </c:pt>
                <c:pt idx="555">
                  <c:v>42265</c:v>
                </c:pt>
                <c:pt idx="556">
                  <c:v>42266</c:v>
                </c:pt>
                <c:pt idx="557">
                  <c:v>42267</c:v>
                </c:pt>
                <c:pt idx="558">
                  <c:v>42268</c:v>
                </c:pt>
                <c:pt idx="559">
                  <c:v>42269</c:v>
                </c:pt>
                <c:pt idx="560">
                  <c:v>42270</c:v>
                </c:pt>
                <c:pt idx="561">
                  <c:v>42271</c:v>
                </c:pt>
                <c:pt idx="562">
                  <c:v>42272</c:v>
                </c:pt>
                <c:pt idx="563">
                  <c:v>42273</c:v>
                </c:pt>
                <c:pt idx="564">
                  <c:v>42274</c:v>
                </c:pt>
                <c:pt idx="565">
                  <c:v>42275</c:v>
                </c:pt>
                <c:pt idx="566">
                  <c:v>42276</c:v>
                </c:pt>
                <c:pt idx="567">
                  <c:v>42277</c:v>
                </c:pt>
                <c:pt idx="568">
                  <c:v>42278</c:v>
                </c:pt>
                <c:pt idx="569">
                  <c:v>42279</c:v>
                </c:pt>
                <c:pt idx="570">
                  <c:v>42280</c:v>
                </c:pt>
                <c:pt idx="571">
                  <c:v>42281</c:v>
                </c:pt>
                <c:pt idx="572">
                  <c:v>42282</c:v>
                </c:pt>
                <c:pt idx="573">
                  <c:v>42283</c:v>
                </c:pt>
                <c:pt idx="574">
                  <c:v>42284</c:v>
                </c:pt>
                <c:pt idx="575">
                  <c:v>42285</c:v>
                </c:pt>
                <c:pt idx="576">
                  <c:v>42286</c:v>
                </c:pt>
                <c:pt idx="577">
                  <c:v>42287</c:v>
                </c:pt>
                <c:pt idx="578">
                  <c:v>42288</c:v>
                </c:pt>
                <c:pt idx="579">
                  <c:v>42289</c:v>
                </c:pt>
                <c:pt idx="580">
                  <c:v>42290</c:v>
                </c:pt>
                <c:pt idx="581">
                  <c:v>42291</c:v>
                </c:pt>
                <c:pt idx="582">
                  <c:v>42292</c:v>
                </c:pt>
                <c:pt idx="583">
                  <c:v>42293</c:v>
                </c:pt>
                <c:pt idx="584">
                  <c:v>42294</c:v>
                </c:pt>
                <c:pt idx="585">
                  <c:v>42295</c:v>
                </c:pt>
                <c:pt idx="586">
                  <c:v>42296</c:v>
                </c:pt>
                <c:pt idx="587">
                  <c:v>42297</c:v>
                </c:pt>
                <c:pt idx="588">
                  <c:v>42298</c:v>
                </c:pt>
                <c:pt idx="589">
                  <c:v>42299</c:v>
                </c:pt>
                <c:pt idx="590">
                  <c:v>42300</c:v>
                </c:pt>
                <c:pt idx="591">
                  <c:v>42301</c:v>
                </c:pt>
                <c:pt idx="592">
                  <c:v>42302</c:v>
                </c:pt>
                <c:pt idx="593">
                  <c:v>42303</c:v>
                </c:pt>
                <c:pt idx="594">
                  <c:v>42304</c:v>
                </c:pt>
                <c:pt idx="595">
                  <c:v>42305</c:v>
                </c:pt>
                <c:pt idx="596">
                  <c:v>42306</c:v>
                </c:pt>
                <c:pt idx="597">
                  <c:v>42307</c:v>
                </c:pt>
                <c:pt idx="598">
                  <c:v>42308</c:v>
                </c:pt>
                <c:pt idx="599">
                  <c:v>42309</c:v>
                </c:pt>
                <c:pt idx="600">
                  <c:v>42310</c:v>
                </c:pt>
                <c:pt idx="601">
                  <c:v>42311</c:v>
                </c:pt>
                <c:pt idx="602">
                  <c:v>42312</c:v>
                </c:pt>
                <c:pt idx="603">
                  <c:v>42313</c:v>
                </c:pt>
                <c:pt idx="604">
                  <c:v>42314</c:v>
                </c:pt>
                <c:pt idx="605">
                  <c:v>42315</c:v>
                </c:pt>
                <c:pt idx="606">
                  <c:v>42316</c:v>
                </c:pt>
                <c:pt idx="607">
                  <c:v>42317</c:v>
                </c:pt>
                <c:pt idx="608">
                  <c:v>42318</c:v>
                </c:pt>
                <c:pt idx="609">
                  <c:v>42319</c:v>
                </c:pt>
                <c:pt idx="610">
                  <c:v>42320</c:v>
                </c:pt>
                <c:pt idx="611">
                  <c:v>42321</c:v>
                </c:pt>
                <c:pt idx="612">
                  <c:v>42322</c:v>
                </c:pt>
                <c:pt idx="613">
                  <c:v>42323</c:v>
                </c:pt>
                <c:pt idx="614">
                  <c:v>42324</c:v>
                </c:pt>
                <c:pt idx="615">
                  <c:v>42325</c:v>
                </c:pt>
                <c:pt idx="616">
                  <c:v>42326</c:v>
                </c:pt>
                <c:pt idx="617">
                  <c:v>42327</c:v>
                </c:pt>
                <c:pt idx="618">
                  <c:v>42328</c:v>
                </c:pt>
                <c:pt idx="619">
                  <c:v>42329</c:v>
                </c:pt>
                <c:pt idx="620">
                  <c:v>42330</c:v>
                </c:pt>
                <c:pt idx="621">
                  <c:v>42331</c:v>
                </c:pt>
                <c:pt idx="622">
                  <c:v>42332</c:v>
                </c:pt>
                <c:pt idx="623">
                  <c:v>42333</c:v>
                </c:pt>
                <c:pt idx="624">
                  <c:v>42334</c:v>
                </c:pt>
                <c:pt idx="625">
                  <c:v>42335</c:v>
                </c:pt>
                <c:pt idx="626">
                  <c:v>42336</c:v>
                </c:pt>
                <c:pt idx="627">
                  <c:v>42337</c:v>
                </c:pt>
                <c:pt idx="628">
                  <c:v>42338</c:v>
                </c:pt>
                <c:pt idx="629">
                  <c:v>42339</c:v>
                </c:pt>
                <c:pt idx="630">
                  <c:v>42340</c:v>
                </c:pt>
                <c:pt idx="631">
                  <c:v>42341</c:v>
                </c:pt>
                <c:pt idx="632">
                  <c:v>42342</c:v>
                </c:pt>
                <c:pt idx="633">
                  <c:v>42343</c:v>
                </c:pt>
                <c:pt idx="634">
                  <c:v>42344</c:v>
                </c:pt>
                <c:pt idx="635">
                  <c:v>42345</c:v>
                </c:pt>
                <c:pt idx="636">
                  <c:v>42346</c:v>
                </c:pt>
                <c:pt idx="637">
                  <c:v>42347</c:v>
                </c:pt>
                <c:pt idx="638">
                  <c:v>42348</c:v>
                </c:pt>
                <c:pt idx="639">
                  <c:v>42349</c:v>
                </c:pt>
                <c:pt idx="640">
                  <c:v>42350</c:v>
                </c:pt>
                <c:pt idx="641">
                  <c:v>42351</c:v>
                </c:pt>
                <c:pt idx="642">
                  <c:v>42352</c:v>
                </c:pt>
                <c:pt idx="643">
                  <c:v>42353</c:v>
                </c:pt>
                <c:pt idx="644">
                  <c:v>42354</c:v>
                </c:pt>
                <c:pt idx="645">
                  <c:v>42355</c:v>
                </c:pt>
                <c:pt idx="646">
                  <c:v>42356</c:v>
                </c:pt>
                <c:pt idx="647">
                  <c:v>42357</c:v>
                </c:pt>
                <c:pt idx="648">
                  <c:v>42358</c:v>
                </c:pt>
                <c:pt idx="649">
                  <c:v>42359</c:v>
                </c:pt>
                <c:pt idx="650">
                  <c:v>42360</c:v>
                </c:pt>
                <c:pt idx="651">
                  <c:v>42361</c:v>
                </c:pt>
                <c:pt idx="652">
                  <c:v>42362</c:v>
                </c:pt>
                <c:pt idx="653">
                  <c:v>42363</c:v>
                </c:pt>
                <c:pt idx="654">
                  <c:v>42364</c:v>
                </c:pt>
                <c:pt idx="655">
                  <c:v>42365</c:v>
                </c:pt>
                <c:pt idx="656">
                  <c:v>42366</c:v>
                </c:pt>
                <c:pt idx="657">
                  <c:v>42367</c:v>
                </c:pt>
                <c:pt idx="658">
                  <c:v>42368</c:v>
                </c:pt>
                <c:pt idx="659">
                  <c:v>42369</c:v>
                </c:pt>
                <c:pt idx="660">
                  <c:v>42370</c:v>
                </c:pt>
                <c:pt idx="661">
                  <c:v>42371</c:v>
                </c:pt>
              </c:numCache>
            </c:numRef>
          </c:xVal>
          <c:yVal>
            <c:numRef>
              <c:f>'STEREO_Behind Vectors and Angle'!$F$2:$F$663</c:f>
              <c:numCache>
                <c:formatCode>0.000</c:formatCode>
                <c:ptCount val="662"/>
                <c:pt idx="0">
                  <c:v>2.0274480000000001</c:v>
                </c:pt>
                <c:pt idx="1">
                  <c:v>2.0273659999999998</c:v>
                </c:pt>
                <c:pt idx="2">
                  <c:v>2.0272749999999999</c:v>
                </c:pt>
                <c:pt idx="3">
                  <c:v>2.0271759999999999</c:v>
                </c:pt>
                <c:pt idx="4">
                  <c:v>2.027069</c:v>
                </c:pt>
                <c:pt idx="5">
                  <c:v>2.0269550000000001</c:v>
                </c:pt>
                <c:pt idx="6">
                  <c:v>2.026834</c:v>
                </c:pt>
                <c:pt idx="7">
                  <c:v>2.0267059999999999</c:v>
                </c:pt>
                <c:pt idx="8">
                  <c:v>2.0265719999999998</c:v>
                </c:pt>
                <c:pt idx="9">
                  <c:v>2.02643</c:v>
                </c:pt>
                <c:pt idx="10">
                  <c:v>2.0262820000000001</c:v>
                </c:pt>
                <c:pt idx="11">
                  <c:v>2.0261279999999999</c:v>
                </c:pt>
                <c:pt idx="12">
                  <c:v>2.0259659999999999</c:v>
                </c:pt>
                <c:pt idx="13">
                  <c:v>2.025798</c:v>
                </c:pt>
                <c:pt idx="14">
                  <c:v>2.0256219999999998</c:v>
                </c:pt>
                <c:pt idx="15">
                  <c:v>2.025439</c:v>
                </c:pt>
                <c:pt idx="16">
                  <c:v>2.0252490000000001</c:v>
                </c:pt>
                <c:pt idx="17">
                  <c:v>2.0250509999999999</c:v>
                </c:pt>
                <c:pt idx="18">
                  <c:v>2.024845</c:v>
                </c:pt>
                <c:pt idx="19">
                  <c:v>2.0246309999999998</c:v>
                </c:pt>
                <c:pt idx="20">
                  <c:v>2.0244080000000002</c:v>
                </c:pt>
                <c:pt idx="21">
                  <c:v>2.024178</c:v>
                </c:pt>
                <c:pt idx="22">
                  <c:v>2.0239400000000001</c:v>
                </c:pt>
                <c:pt idx="23">
                  <c:v>2.023695</c:v>
                </c:pt>
                <c:pt idx="24">
                  <c:v>2.0234429999999999</c:v>
                </c:pt>
                <c:pt idx="25">
                  <c:v>2.023183</c:v>
                </c:pt>
                <c:pt idx="26">
                  <c:v>2.0229170000000001</c:v>
                </c:pt>
                <c:pt idx="27">
                  <c:v>2.0226449999999998</c:v>
                </c:pt>
                <c:pt idx="28">
                  <c:v>2.0223680000000002</c:v>
                </c:pt>
                <c:pt idx="29">
                  <c:v>2.0220850000000001</c:v>
                </c:pt>
                <c:pt idx="30">
                  <c:v>2.0217969999999998</c:v>
                </c:pt>
                <c:pt idx="31">
                  <c:v>2.0215040000000002</c:v>
                </c:pt>
                <c:pt idx="32">
                  <c:v>2.0212080000000001</c:v>
                </c:pt>
                <c:pt idx="33">
                  <c:v>2.0209069999999998</c:v>
                </c:pt>
                <c:pt idx="34">
                  <c:v>2.0206029999999999</c:v>
                </c:pt>
                <c:pt idx="35">
                  <c:v>2.0202960000000001</c:v>
                </c:pt>
                <c:pt idx="36">
                  <c:v>2.0199850000000001</c:v>
                </c:pt>
                <c:pt idx="37">
                  <c:v>2.0196719999999999</c:v>
                </c:pt>
                <c:pt idx="38">
                  <c:v>2.0193569999999998</c:v>
                </c:pt>
                <c:pt idx="39">
                  <c:v>2.0190389999999998</c:v>
                </c:pt>
                <c:pt idx="40">
                  <c:v>2.0187179999999998</c:v>
                </c:pt>
                <c:pt idx="41">
                  <c:v>2.0183949999999999</c:v>
                </c:pt>
                <c:pt idx="42">
                  <c:v>2.0180690000000001</c:v>
                </c:pt>
                <c:pt idx="43">
                  <c:v>2.0177399999999999</c:v>
                </c:pt>
                <c:pt idx="44">
                  <c:v>2.0174089999999998</c:v>
                </c:pt>
                <c:pt idx="45">
                  <c:v>2.0170729999999999</c:v>
                </c:pt>
                <c:pt idx="46">
                  <c:v>2.0167350000000002</c:v>
                </c:pt>
                <c:pt idx="47">
                  <c:v>2.0163920000000002</c:v>
                </c:pt>
                <c:pt idx="48">
                  <c:v>2.0160459999999998</c:v>
                </c:pt>
                <c:pt idx="49">
                  <c:v>2.0156969999999998</c:v>
                </c:pt>
                <c:pt idx="50">
                  <c:v>2.0153439999999998</c:v>
                </c:pt>
                <c:pt idx="51">
                  <c:v>2.0149870000000001</c:v>
                </c:pt>
                <c:pt idx="52">
                  <c:v>2.0146269999999999</c:v>
                </c:pt>
                <c:pt idx="53">
                  <c:v>2.0142639999999998</c:v>
                </c:pt>
                <c:pt idx="54">
                  <c:v>2.0138989999999999</c:v>
                </c:pt>
                <c:pt idx="55">
                  <c:v>2.013531</c:v>
                </c:pt>
                <c:pt idx="56">
                  <c:v>2.0131619999999999</c:v>
                </c:pt>
                <c:pt idx="57">
                  <c:v>2.012791</c:v>
                </c:pt>
                <c:pt idx="58">
                  <c:v>2.012419</c:v>
                </c:pt>
                <c:pt idx="59">
                  <c:v>2.0120459999999998</c:v>
                </c:pt>
                <c:pt idx="60">
                  <c:v>2.0116719999999999</c:v>
                </c:pt>
                <c:pt idx="61">
                  <c:v>2.0112990000000002</c:v>
                </c:pt>
                <c:pt idx="62">
                  <c:v>2.010926</c:v>
                </c:pt>
                <c:pt idx="63">
                  <c:v>2.0105529999999998</c:v>
                </c:pt>
                <c:pt idx="64">
                  <c:v>2.0101819999999999</c:v>
                </c:pt>
                <c:pt idx="65">
                  <c:v>2.0098129999999998</c:v>
                </c:pt>
                <c:pt idx="66">
                  <c:v>2.0094449999999999</c:v>
                </c:pt>
                <c:pt idx="67">
                  <c:v>2.0090789999999998</c:v>
                </c:pt>
                <c:pt idx="68">
                  <c:v>2.008715</c:v>
                </c:pt>
                <c:pt idx="69">
                  <c:v>2.0083519999999999</c:v>
                </c:pt>
                <c:pt idx="70">
                  <c:v>2.0079920000000002</c:v>
                </c:pt>
                <c:pt idx="71">
                  <c:v>2.0076329999999998</c:v>
                </c:pt>
                <c:pt idx="72">
                  <c:v>2.0072760000000001</c:v>
                </c:pt>
                <c:pt idx="73">
                  <c:v>2.00692</c:v>
                </c:pt>
                <c:pt idx="74">
                  <c:v>2.0065659999999998</c:v>
                </c:pt>
                <c:pt idx="75">
                  <c:v>2.0062120000000001</c:v>
                </c:pt>
                <c:pt idx="76">
                  <c:v>2.0058590000000001</c:v>
                </c:pt>
                <c:pt idx="77">
                  <c:v>2.0055070000000002</c:v>
                </c:pt>
                <c:pt idx="78">
                  <c:v>2.0051549999999998</c:v>
                </c:pt>
                <c:pt idx="79">
                  <c:v>2.004804</c:v>
                </c:pt>
                <c:pt idx="80">
                  <c:v>2.0044550000000001</c:v>
                </c:pt>
                <c:pt idx="81">
                  <c:v>2.0041060000000002</c:v>
                </c:pt>
                <c:pt idx="82">
                  <c:v>2.0037579999999999</c:v>
                </c:pt>
                <c:pt idx="83">
                  <c:v>2.0034130000000001</c:v>
                </c:pt>
                <c:pt idx="84">
                  <c:v>2.003069</c:v>
                </c:pt>
                <c:pt idx="85">
                  <c:v>2.0027270000000001</c:v>
                </c:pt>
                <c:pt idx="86">
                  <c:v>2.0023870000000001</c:v>
                </c:pt>
                <c:pt idx="87">
                  <c:v>2.0020509999999998</c:v>
                </c:pt>
                <c:pt idx="88">
                  <c:v>2.0017179999999999</c:v>
                </c:pt>
                <c:pt idx="89">
                  <c:v>2.0013879999999999</c:v>
                </c:pt>
                <c:pt idx="90">
                  <c:v>2.0010620000000001</c:v>
                </c:pt>
                <c:pt idx="91">
                  <c:v>2.00074</c:v>
                </c:pt>
                <c:pt idx="92">
                  <c:v>2.0004240000000002</c:v>
                </c:pt>
                <c:pt idx="93">
                  <c:v>2.0001120000000001</c:v>
                </c:pt>
                <c:pt idx="94">
                  <c:v>1.999806</c:v>
                </c:pt>
                <c:pt idx="95">
                  <c:v>1.999506</c:v>
                </c:pt>
                <c:pt idx="96">
                  <c:v>1.999212</c:v>
                </c:pt>
                <c:pt idx="97">
                  <c:v>1.998923</c:v>
                </c:pt>
                <c:pt idx="98">
                  <c:v>1.9986409999999999</c:v>
                </c:pt>
                <c:pt idx="99">
                  <c:v>1.9983649999999999</c:v>
                </c:pt>
                <c:pt idx="100">
                  <c:v>1.998094</c:v>
                </c:pt>
                <c:pt idx="101">
                  <c:v>1.9978279999999999</c:v>
                </c:pt>
                <c:pt idx="102">
                  <c:v>1.997568</c:v>
                </c:pt>
                <c:pt idx="103">
                  <c:v>1.9973129999999999</c:v>
                </c:pt>
                <c:pt idx="104">
                  <c:v>1.997063</c:v>
                </c:pt>
                <c:pt idx="105">
                  <c:v>1.996818</c:v>
                </c:pt>
                <c:pt idx="106">
                  <c:v>1.996577</c:v>
                </c:pt>
                <c:pt idx="107">
                  <c:v>1.99634</c:v>
                </c:pt>
                <c:pt idx="108">
                  <c:v>1.9961089999999999</c:v>
                </c:pt>
                <c:pt idx="109">
                  <c:v>1.9958819999999999</c:v>
                </c:pt>
                <c:pt idx="110">
                  <c:v>1.99566</c:v>
                </c:pt>
                <c:pt idx="111">
                  <c:v>1.9954419999999999</c:v>
                </c:pt>
                <c:pt idx="112">
                  <c:v>1.9952300000000001</c:v>
                </c:pt>
                <c:pt idx="113">
                  <c:v>1.995023</c:v>
                </c:pt>
                <c:pt idx="114">
                  <c:v>1.9948220000000001</c:v>
                </c:pt>
                <c:pt idx="115">
                  <c:v>1.994626</c:v>
                </c:pt>
                <c:pt idx="116">
                  <c:v>1.994437</c:v>
                </c:pt>
                <c:pt idx="117">
                  <c:v>1.994254</c:v>
                </c:pt>
                <c:pt idx="118">
                  <c:v>1.9940770000000001</c:v>
                </c:pt>
                <c:pt idx="119">
                  <c:v>1.993908</c:v>
                </c:pt>
                <c:pt idx="120">
                  <c:v>1.993746</c:v>
                </c:pt>
                <c:pt idx="121">
                  <c:v>1.993592</c:v>
                </c:pt>
                <c:pt idx="122">
                  <c:v>1.993447</c:v>
                </c:pt>
                <c:pt idx="123">
                  <c:v>1.9933099999999999</c:v>
                </c:pt>
                <c:pt idx="124">
                  <c:v>1.993182</c:v>
                </c:pt>
                <c:pt idx="125">
                  <c:v>1.993063</c:v>
                </c:pt>
                <c:pt idx="126">
                  <c:v>1.9929539999999999</c:v>
                </c:pt>
                <c:pt idx="127">
                  <c:v>1.992853</c:v>
                </c:pt>
                <c:pt idx="128">
                  <c:v>1.992761</c:v>
                </c:pt>
                <c:pt idx="129">
                  <c:v>1.9926779999999999</c:v>
                </c:pt>
                <c:pt idx="130">
                  <c:v>1.9926029999999999</c:v>
                </c:pt>
                <c:pt idx="131">
                  <c:v>1.992537</c:v>
                </c:pt>
                <c:pt idx="132">
                  <c:v>1.992478</c:v>
                </c:pt>
                <c:pt idx="133">
                  <c:v>1.9924280000000001</c:v>
                </c:pt>
                <c:pt idx="134">
                  <c:v>1.9923839999999999</c:v>
                </c:pt>
                <c:pt idx="135">
                  <c:v>1.9923489999999999</c:v>
                </c:pt>
                <c:pt idx="136">
                  <c:v>1.9923200000000001</c:v>
                </c:pt>
                <c:pt idx="137">
                  <c:v>1.992299</c:v>
                </c:pt>
                <c:pt idx="138">
                  <c:v>1.9922850000000001</c:v>
                </c:pt>
                <c:pt idx="139">
                  <c:v>1.992278</c:v>
                </c:pt>
                <c:pt idx="140">
                  <c:v>1.992278</c:v>
                </c:pt>
                <c:pt idx="141">
                  <c:v>1.992286</c:v>
                </c:pt>
                <c:pt idx="142">
                  <c:v>1.9923010000000001</c:v>
                </c:pt>
                <c:pt idx="143">
                  <c:v>1.992324</c:v>
                </c:pt>
                <c:pt idx="144">
                  <c:v>1.9923550000000001</c:v>
                </c:pt>
                <c:pt idx="145">
                  <c:v>1.992394</c:v>
                </c:pt>
                <c:pt idx="146">
                  <c:v>1.99244</c:v>
                </c:pt>
                <c:pt idx="147">
                  <c:v>1.992496</c:v>
                </c:pt>
                <c:pt idx="148">
                  <c:v>1.9925600000000001</c:v>
                </c:pt>
                <c:pt idx="149">
                  <c:v>1.992634</c:v>
                </c:pt>
                <c:pt idx="150">
                  <c:v>1.9927170000000001</c:v>
                </c:pt>
                <c:pt idx="151">
                  <c:v>1.99281</c:v>
                </c:pt>
                <c:pt idx="152">
                  <c:v>1.9929129999999999</c:v>
                </c:pt>
                <c:pt idx="153">
                  <c:v>1.9930270000000001</c:v>
                </c:pt>
                <c:pt idx="154">
                  <c:v>1.9931509999999999</c:v>
                </c:pt>
                <c:pt idx="155">
                  <c:v>1.9932859999999999</c:v>
                </c:pt>
                <c:pt idx="156">
                  <c:v>1.9934320000000001</c:v>
                </c:pt>
                <c:pt idx="157">
                  <c:v>1.9935879999999999</c:v>
                </c:pt>
                <c:pt idx="158">
                  <c:v>1.9937530000000001</c:v>
                </c:pt>
                <c:pt idx="159">
                  <c:v>1.9939290000000001</c:v>
                </c:pt>
                <c:pt idx="160">
                  <c:v>1.994113</c:v>
                </c:pt>
                <c:pt idx="161">
                  <c:v>1.9943070000000001</c:v>
                </c:pt>
                <c:pt idx="162">
                  <c:v>1.99451</c:v>
                </c:pt>
                <c:pt idx="163">
                  <c:v>1.994721</c:v>
                </c:pt>
                <c:pt idx="164">
                  <c:v>1.9949410000000001</c:v>
                </c:pt>
                <c:pt idx="165">
                  <c:v>1.995169</c:v>
                </c:pt>
                <c:pt idx="166">
                  <c:v>1.995404</c:v>
                </c:pt>
                <c:pt idx="167">
                  <c:v>1.9956480000000001</c:v>
                </c:pt>
                <c:pt idx="168">
                  <c:v>1.9958990000000001</c:v>
                </c:pt>
                <c:pt idx="169">
                  <c:v>1.9961580000000001</c:v>
                </c:pt>
                <c:pt idx="170">
                  <c:v>1.9964249999999999</c:v>
                </c:pt>
                <c:pt idx="171">
                  <c:v>1.996699</c:v>
                </c:pt>
                <c:pt idx="172">
                  <c:v>1.9969809999999999</c:v>
                </c:pt>
                <c:pt idx="173">
                  <c:v>1.9972700000000001</c:v>
                </c:pt>
                <c:pt idx="174">
                  <c:v>1.997568</c:v>
                </c:pt>
                <c:pt idx="175">
                  <c:v>1.997873</c:v>
                </c:pt>
                <c:pt idx="176">
                  <c:v>1.9981869999999999</c:v>
                </c:pt>
                <c:pt idx="177">
                  <c:v>1.9985090000000001</c:v>
                </c:pt>
                <c:pt idx="178">
                  <c:v>1.998839</c:v>
                </c:pt>
                <c:pt idx="179">
                  <c:v>1.999179</c:v>
                </c:pt>
                <c:pt idx="180">
                  <c:v>1.999528</c:v>
                </c:pt>
                <c:pt idx="181">
                  <c:v>1.999887</c:v>
                </c:pt>
                <c:pt idx="182">
                  <c:v>2.0002550000000001</c:v>
                </c:pt>
                <c:pt idx="183">
                  <c:v>2.0006330000000001</c:v>
                </c:pt>
                <c:pt idx="184">
                  <c:v>2.0010210000000002</c:v>
                </c:pt>
                <c:pt idx="185">
                  <c:v>2.0014189999999998</c:v>
                </c:pt>
                <c:pt idx="186">
                  <c:v>2.0018250000000002</c:v>
                </c:pt>
                <c:pt idx="187">
                  <c:v>2.0022410000000002</c:v>
                </c:pt>
                <c:pt idx="188">
                  <c:v>2.0026649999999999</c:v>
                </c:pt>
                <c:pt idx="189">
                  <c:v>2.0030969999999999</c:v>
                </c:pt>
                <c:pt idx="190">
                  <c:v>2.0035379999999998</c:v>
                </c:pt>
                <c:pt idx="191">
                  <c:v>2.0039850000000001</c:v>
                </c:pt>
                <c:pt idx="192">
                  <c:v>2.0044400000000002</c:v>
                </c:pt>
                <c:pt idx="193">
                  <c:v>2.004902</c:v>
                </c:pt>
                <c:pt idx="194">
                  <c:v>2.0053700000000001</c:v>
                </c:pt>
                <c:pt idx="195">
                  <c:v>2.0058440000000002</c:v>
                </c:pt>
                <c:pt idx="196">
                  <c:v>2.0063249999999999</c:v>
                </c:pt>
                <c:pt idx="197">
                  <c:v>2.0068109999999999</c:v>
                </c:pt>
                <c:pt idx="198">
                  <c:v>2.0073029999999998</c:v>
                </c:pt>
                <c:pt idx="199">
                  <c:v>2.0078</c:v>
                </c:pt>
                <c:pt idx="200">
                  <c:v>2.008302</c:v>
                </c:pt>
                <c:pt idx="201">
                  <c:v>2.0088089999999998</c:v>
                </c:pt>
                <c:pt idx="202">
                  <c:v>2.0093220000000001</c:v>
                </c:pt>
                <c:pt idx="203">
                  <c:v>2.0098400000000001</c:v>
                </c:pt>
                <c:pt idx="204">
                  <c:v>2.0103629999999999</c:v>
                </c:pt>
                <c:pt idx="205">
                  <c:v>2.010891</c:v>
                </c:pt>
                <c:pt idx="206">
                  <c:v>2.011425</c:v>
                </c:pt>
                <c:pt idx="207">
                  <c:v>2.011965</c:v>
                </c:pt>
                <c:pt idx="208">
                  <c:v>2.0125109999999999</c:v>
                </c:pt>
                <c:pt idx="209">
                  <c:v>2.0130620000000001</c:v>
                </c:pt>
                <c:pt idx="210">
                  <c:v>2.0136210000000001</c:v>
                </c:pt>
                <c:pt idx="211">
                  <c:v>2.014186</c:v>
                </c:pt>
                <c:pt idx="212">
                  <c:v>2.0147569999999999</c:v>
                </c:pt>
                <c:pt idx="213">
                  <c:v>2.0153340000000002</c:v>
                </c:pt>
                <c:pt idx="214">
                  <c:v>2.0159180000000001</c:v>
                </c:pt>
                <c:pt idx="215">
                  <c:v>2.0165069999999998</c:v>
                </c:pt>
                <c:pt idx="216">
                  <c:v>2.017102</c:v>
                </c:pt>
                <c:pt idx="217">
                  <c:v>2.0177019999999999</c:v>
                </c:pt>
                <c:pt idx="218">
                  <c:v>2.0183059999999999</c:v>
                </c:pt>
                <c:pt idx="219">
                  <c:v>2.0189149999999998</c:v>
                </c:pt>
                <c:pt idx="220">
                  <c:v>2.0195270000000001</c:v>
                </c:pt>
                <c:pt idx="221">
                  <c:v>2.020143</c:v>
                </c:pt>
                <c:pt idx="222">
                  <c:v>2.0207619999999999</c:v>
                </c:pt>
                <c:pt idx="223">
                  <c:v>2.0213830000000002</c:v>
                </c:pt>
                <c:pt idx="224">
                  <c:v>2.0220069999999999</c:v>
                </c:pt>
                <c:pt idx="225">
                  <c:v>2.0226320000000002</c:v>
                </c:pt>
                <c:pt idx="226">
                  <c:v>2.0232589999999999</c:v>
                </c:pt>
                <c:pt idx="227">
                  <c:v>2.0238879999999999</c:v>
                </c:pt>
                <c:pt idx="228">
                  <c:v>2.0245169999999999</c:v>
                </c:pt>
                <c:pt idx="229">
                  <c:v>2.025147</c:v>
                </c:pt>
                <c:pt idx="230">
                  <c:v>2.0257779999999999</c:v>
                </c:pt>
                <c:pt idx="231">
                  <c:v>2.0264090000000001</c:v>
                </c:pt>
                <c:pt idx="232">
                  <c:v>2.02704</c:v>
                </c:pt>
                <c:pt idx="233">
                  <c:v>2.0276719999999999</c:v>
                </c:pt>
                <c:pt idx="234">
                  <c:v>2.028305</c:v>
                </c:pt>
                <c:pt idx="235">
                  <c:v>2.0289380000000001</c:v>
                </c:pt>
                <c:pt idx="236">
                  <c:v>2.0295730000000001</c:v>
                </c:pt>
                <c:pt idx="237">
                  <c:v>2.030208</c:v>
                </c:pt>
                <c:pt idx="238">
                  <c:v>2.0308449999999998</c:v>
                </c:pt>
                <c:pt idx="239">
                  <c:v>2.0314830000000001</c:v>
                </c:pt>
                <c:pt idx="240">
                  <c:v>2.0321229999999999</c:v>
                </c:pt>
                <c:pt idx="241">
                  <c:v>2.0327630000000001</c:v>
                </c:pt>
                <c:pt idx="242">
                  <c:v>2.0334059999999998</c:v>
                </c:pt>
                <c:pt idx="243">
                  <c:v>2.034049</c:v>
                </c:pt>
                <c:pt idx="244">
                  <c:v>2.0346920000000002</c:v>
                </c:pt>
                <c:pt idx="245">
                  <c:v>2.035336</c:v>
                </c:pt>
                <c:pt idx="246">
                  <c:v>2.0359799999999999</c:v>
                </c:pt>
                <c:pt idx="247">
                  <c:v>2.0366240000000002</c:v>
                </c:pt>
                <c:pt idx="248">
                  <c:v>2.0372669999999999</c:v>
                </c:pt>
                <c:pt idx="249">
                  <c:v>2.037909</c:v>
                </c:pt>
                <c:pt idx="250">
                  <c:v>2.0385490000000002</c:v>
                </c:pt>
                <c:pt idx="251">
                  <c:v>2.0391870000000001</c:v>
                </c:pt>
                <c:pt idx="252">
                  <c:v>2.039822</c:v>
                </c:pt>
                <c:pt idx="253">
                  <c:v>2.0404550000000001</c:v>
                </c:pt>
                <c:pt idx="254">
                  <c:v>2.0410840000000001</c:v>
                </c:pt>
                <c:pt idx="255">
                  <c:v>2.0417100000000001</c:v>
                </c:pt>
                <c:pt idx="256">
                  <c:v>2.0423309999999999</c:v>
                </c:pt>
                <c:pt idx="257">
                  <c:v>2.042948</c:v>
                </c:pt>
                <c:pt idx="258">
                  <c:v>2.043561</c:v>
                </c:pt>
                <c:pt idx="259">
                  <c:v>2.0441690000000001</c:v>
                </c:pt>
                <c:pt idx="260">
                  <c:v>2.0447709999999999</c:v>
                </c:pt>
                <c:pt idx="261">
                  <c:v>2.045369</c:v>
                </c:pt>
                <c:pt idx="262">
                  <c:v>2.045963</c:v>
                </c:pt>
                <c:pt idx="263">
                  <c:v>2.046551</c:v>
                </c:pt>
                <c:pt idx="264">
                  <c:v>2.0471349999999999</c:v>
                </c:pt>
                <c:pt idx="265">
                  <c:v>2.047714</c:v>
                </c:pt>
                <c:pt idx="266">
                  <c:v>2.0482900000000002</c:v>
                </c:pt>
                <c:pt idx="267">
                  <c:v>2.048861</c:v>
                </c:pt>
                <c:pt idx="268">
                  <c:v>2.0494279999999998</c:v>
                </c:pt>
                <c:pt idx="269">
                  <c:v>2.049992</c:v>
                </c:pt>
                <c:pt idx="270">
                  <c:v>2.050551</c:v>
                </c:pt>
                <c:pt idx="271">
                  <c:v>2.051107</c:v>
                </c:pt>
                <c:pt idx="272">
                  <c:v>2.0516580000000002</c:v>
                </c:pt>
                <c:pt idx="273">
                  <c:v>2.0522049999999998</c:v>
                </c:pt>
                <c:pt idx="274">
                  <c:v>2.0527470000000001</c:v>
                </c:pt>
                <c:pt idx="275">
                  <c:v>2.0532840000000001</c:v>
                </c:pt>
                <c:pt idx="276">
                  <c:v>2.053817</c:v>
                </c:pt>
                <c:pt idx="277">
                  <c:v>2.0543429999999998</c:v>
                </c:pt>
                <c:pt idx="278">
                  <c:v>2.0548639999999998</c:v>
                </c:pt>
                <c:pt idx="279">
                  <c:v>2.0553780000000001</c:v>
                </c:pt>
                <c:pt idx="280">
                  <c:v>2.055885</c:v>
                </c:pt>
                <c:pt idx="281">
                  <c:v>2.0563859999999998</c:v>
                </c:pt>
                <c:pt idx="282">
                  <c:v>2.0568789999999999</c:v>
                </c:pt>
                <c:pt idx="283">
                  <c:v>2.0573640000000002</c:v>
                </c:pt>
                <c:pt idx="284">
                  <c:v>2.0578409999999998</c:v>
                </c:pt>
                <c:pt idx="285">
                  <c:v>2.0583089999999999</c:v>
                </c:pt>
                <c:pt idx="286">
                  <c:v>2.0587680000000002</c:v>
                </c:pt>
                <c:pt idx="287">
                  <c:v>2.0592190000000001</c:v>
                </c:pt>
                <c:pt idx="288">
                  <c:v>2.05966</c:v>
                </c:pt>
                <c:pt idx="289">
                  <c:v>2.0600909999999999</c:v>
                </c:pt>
                <c:pt idx="290">
                  <c:v>2.0605129999999998</c:v>
                </c:pt>
                <c:pt idx="291">
                  <c:v>2.060927</c:v>
                </c:pt>
                <c:pt idx="292">
                  <c:v>2.061331</c:v>
                </c:pt>
                <c:pt idx="293">
                  <c:v>2.0617260000000002</c:v>
                </c:pt>
                <c:pt idx="294">
                  <c:v>2.0621139999999998</c:v>
                </c:pt>
                <c:pt idx="295">
                  <c:v>2.0624920000000002</c:v>
                </c:pt>
                <c:pt idx="296">
                  <c:v>2.0628630000000001</c:v>
                </c:pt>
                <c:pt idx="297">
                  <c:v>2.0632259999999998</c:v>
                </c:pt>
                <c:pt idx="298">
                  <c:v>2.0635819999999998</c:v>
                </c:pt>
                <c:pt idx="299">
                  <c:v>2.0639289999999999</c:v>
                </c:pt>
                <c:pt idx="300">
                  <c:v>2.0642689999999999</c:v>
                </c:pt>
                <c:pt idx="301">
                  <c:v>2.0646010000000001</c:v>
                </c:pt>
                <c:pt idx="302">
                  <c:v>2.0649250000000001</c:v>
                </c:pt>
                <c:pt idx="303">
                  <c:v>2.0652409999999999</c:v>
                </c:pt>
                <c:pt idx="304">
                  <c:v>2.0655489999999999</c:v>
                </c:pt>
                <c:pt idx="305">
                  <c:v>2.065849</c:v>
                </c:pt>
                <c:pt idx="306">
                  <c:v>2.0661399999999999</c:v>
                </c:pt>
                <c:pt idx="307">
                  <c:v>2.0664220000000002</c:v>
                </c:pt>
                <c:pt idx="308">
                  <c:v>2.0666950000000002</c:v>
                </c:pt>
                <c:pt idx="309">
                  <c:v>2.0669590000000002</c:v>
                </c:pt>
                <c:pt idx="310">
                  <c:v>2.0672130000000002</c:v>
                </c:pt>
                <c:pt idx="311">
                  <c:v>2.0674570000000001</c:v>
                </c:pt>
                <c:pt idx="312">
                  <c:v>2.0676899999999998</c:v>
                </c:pt>
                <c:pt idx="313">
                  <c:v>2.0679129999999999</c:v>
                </c:pt>
                <c:pt idx="314">
                  <c:v>2.0681250000000002</c:v>
                </c:pt>
                <c:pt idx="315">
                  <c:v>2.0683259999999999</c:v>
                </c:pt>
                <c:pt idx="316">
                  <c:v>2.0685150000000001</c:v>
                </c:pt>
                <c:pt idx="317">
                  <c:v>2.068692</c:v>
                </c:pt>
                <c:pt idx="318">
                  <c:v>2.0688580000000001</c:v>
                </c:pt>
                <c:pt idx="319">
                  <c:v>2.069013</c:v>
                </c:pt>
                <c:pt idx="320">
                  <c:v>2.0691570000000001</c:v>
                </c:pt>
                <c:pt idx="321">
                  <c:v>2.0692900000000001</c:v>
                </c:pt>
                <c:pt idx="322">
                  <c:v>2.0694119999999998</c:v>
                </c:pt>
                <c:pt idx="323">
                  <c:v>2.0695239999999999</c:v>
                </c:pt>
                <c:pt idx="324">
                  <c:v>2.0696270000000001</c:v>
                </c:pt>
                <c:pt idx="325">
                  <c:v>2.0697199999999998</c:v>
                </c:pt>
                <c:pt idx="326">
                  <c:v>2.0698029999999998</c:v>
                </c:pt>
                <c:pt idx="327">
                  <c:v>2.069877</c:v>
                </c:pt>
                <c:pt idx="328">
                  <c:v>2.0699429999999999</c:v>
                </c:pt>
                <c:pt idx="329">
                  <c:v>2.0699999999999998</c:v>
                </c:pt>
                <c:pt idx="330">
                  <c:v>2.0700470000000002</c:v>
                </c:pt>
                <c:pt idx="331">
                  <c:v>2.070087</c:v>
                </c:pt>
                <c:pt idx="332">
                  <c:v>2.0701170000000002</c:v>
                </c:pt>
                <c:pt idx="333">
                  <c:v>2.070138</c:v>
                </c:pt>
                <c:pt idx="334">
                  <c:v>2.0701510000000001</c:v>
                </c:pt>
                <c:pt idx="335">
                  <c:v>2.0701550000000002</c:v>
                </c:pt>
                <c:pt idx="336">
                  <c:v>2.0701499999999999</c:v>
                </c:pt>
                <c:pt idx="337">
                  <c:v>2.0701350000000001</c:v>
                </c:pt>
                <c:pt idx="338">
                  <c:v>2.0701109999999998</c:v>
                </c:pt>
                <c:pt idx="339">
                  <c:v>2.0700769999999999</c:v>
                </c:pt>
                <c:pt idx="340">
                  <c:v>2.0700340000000002</c:v>
                </c:pt>
                <c:pt idx="341">
                  <c:v>2.0699800000000002</c:v>
                </c:pt>
                <c:pt idx="342">
                  <c:v>2.0699149999999999</c:v>
                </c:pt>
                <c:pt idx="343">
                  <c:v>2.0698400000000001</c:v>
                </c:pt>
                <c:pt idx="344">
                  <c:v>2.0697549999999998</c:v>
                </c:pt>
                <c:pt idx="345">
                  <c:v>2.069658</c:v>
                </c:pt>
                <c:pt idx="346">
                  <c:v>2.06955</c:v>
                </c:pt>
                <c:pt idx="347">
                  <c:v>2.0694309999999998</c:v>
                </c:pt>
                <c:pt idx="348">
                  <c:v>2.0693009999999998</c:v>
                </c:pt>
                <c:pt idx="349">
                  <c:v>2.0691619999999999</c:v>
                </c:pt>
                <c:pt idx="350">
                  <c:v>2.0690119999999999</c:v>
                </c:pt>
                <c:pt idx="351">
                  <c:v>2.0688529999999998</c:v>
                </c:pt>
                <c:pt idx="352">
                  <c:v>2.0686840000000002</c:v>
                </c:pt>
                <c:pt idx="353">
                  <c:v>2.0685069999999999</c:v>
                </c:pt>
                <c:pt idx="354">
                  <c:v>2.0683210000000001</c:v>
                </c:pt>
                <c:pt idx="355">
                  <c:v>2.0681280000000002</c:v>
                </c:pt>
                <c:pt idx="356">
                  <c:v>2.0679259999999999</c:v>
                </c:pt>
                <c:pt idx="357">
                  <c:v>2.067717</c:v>
                </c:pt>
                <c:pt idx="358">
                  <c:v>2.0674999999999999</c:v>
                </c:pt>
                <c:pt idx="359">
                  <c:v>2.0672769999999998</c:v>
                </c:pt>
                <c:pt idx="360">
                  <c:v>2.0670459999999999</c:v>
                </c:pt>
                <c:pt idx="361">
                  <c:v>2.0668090000000001</c:v>
                </c:pt>
                <c:pt idx="362">
                  <c:v>2.0665640000000001</c:v>
                </c:pt>
                <c:pt idx="363">
                  <c:v>2.0663130000000001</c:v>
                </c:pt>
                <c:pt idx="364">
                  <c:v>2.066055</c:v>
                </c:pt>
                <c:pt idx="365">
                  <c:v>2.0657909999999999</c:v>
                </c:pt>
                <c:pt idx="366">
                  <c:v>2.0655190000000001</c:v>
                </c:pt>
                <c:pt idx="367">
                  <c:v>2.0652400000000002</c:v>
                </c:pt>
                <c:pt idx="368">
                  <c:v>2.0649540000000002</c:v>
                </c:pt>
                <c:pt idx="369">
                  <c:v>2.0646610000000001</c:v>
                </c:pt>
                <c:pt idx="370">
                  <c:v>2.0643600000000002</c:v>
                </c:pt>
                <c:pt idx="371">
                  <c:v>2.0640510000000001</c:v>
                </c:pt>
                <c:pt idx="372">
                  <c:v>2.0637349999999999</c:v>
                </c:pt>
                <c:pt idx="373">
                  <c:v>2.0634100000000002</c:v>
                </c:pt>
                <c:pt idx="374">
                  <c:v>2.0630769999999998</c:v>
                </c:pt>
                <c:pt idx="375">
                  <c:v>2.062735</c:v>
                </c:pt>
                <c:pt idx="376">
                  <c:v>2.0623860000000001</c:v>
                </c:pt>
                <c:pt idx="377">
                  <c:v>2.0620289999999999</c:v>
                </c:pt>
                <c:pt idx="378">
                  <c:v>2.0616639999999999</c:v>
                </c:pt>
                <c:pt idx="379">
                  <c:v>2.061293</c:v>
                </c:pt>
                <c:pt idx="380">
                  <c:v>2.0609150000000001</c:v>
                </c:pt>
                <c:pt idx="381">
                  <c:v>2.0605310000000001</c:v>
                </c:pt>
                <c:pt idx="382">
                  <c:v>2.0601409999999998</c:v>
                </c:pt>
                <c:pt idx="383">
                  <c:v>2.0597460000000001</c:v>
                </c:pt>
                <c:pt idx="384">
                  <c:v>2.0593460000000001</c:v>
                </c:pt>
                <c:pt idx="385">
                  <c:v>2.058942</c:v>
                </c:pt>
                <c:pt idx="386">
                  <c:v>2.0585330000000002</c:v>
                </c:pt>
                <c:pt idx="387">
                  <c:v>2.0581200000000002</c:v>
                </c:pt>
                <c:pt idx="388">
                  <c:v>2.0577040000000002</c:v>
                </c:pt>
                <c:pt idx="389">
                  <c:v>2.0572840000000001</c:v>
                </c:pt>
                <c:pt idx="390">
                  <c:v>2.0568610000000001</c:v>
                </c:pt>
                <c:pt idx="391">
                  <c:v>2.056435</c:v>
                </c:pt>
                <c:pt idx="392">
                  <c:v>2.056006</c:v>
                </c:pt>
                <c:pt idx="393">
                  <c:v>2.0555729999999999</c:v>
                </c:pt>
                <c:pt idx="394">
                  <c:v>2.0551379999999999</c:v>
                </c:pt>
                <c:pt idx="395">
                  <c:v>2.0547</c:v>
                </c:pt>
                <c:pt idx="396">
                  <c:v>2.0542579999999999</c:v>
                </c:pt>
                <c:pt idx="397">
                  <c:v>2.053814</c:v>
                </c:pt>
                <c:pt idx="398">
                  <c:v>2.053366</c:v>
                </c:pt>
                <c:pt idx="399">
                  <c:v>2.0529139999999999</c:v>
                </c:pt>
                <c:pt idx="400">
                  <c:v>2.0524589999999998</c:v>
                </c:pt>
                <c:pt idx="401">
                  <c:v>2.0519989999999999</c:v>
                </c:pt>
                <c:pt idx="402">
                  <c:v>2.051536</c:v>
                </c:pt>
                <c:pt idx="403">
                  <c:v>2.0510679999999999</c:v>
                </c:pt>
                <c:pt idx="404">
                  <c:v>2.0505960000000001</c:v>
                </c:pt>
                <c:pt idx="405">
                  <c:v>2.0501200000000002</c:v>
                </c:pt>
                <c:pt idx="406">
                  <c:v>2.0496409999999998</c:v>
                </c:pt>
                <c:pt idx="407">
                  <c:v>2.0491579999999998</c:v>
                </c:pt>
                <c:pt idx="408">
                  <c:v>2.048673</c:v>
                </c:pt>
                <c:pt idx="409">
                  <c:v>2.048184</c:v>
                </c:pt>
                <c:pt idx="410">
                  <c:v>2.0476939999999999</c:v>
                </c:pt>
                <c:pt idx="411">
                  <c:v>2.047202</c:v>
                </c:pt>
                <c:pt idx="412">
                  <c:v>2.0467089999999999</c:v>
                </c:pt>
                <c:pt idx="413">
                  <c:v>2.0462150000000001</c:v>
                </c:pt>
                <c:pt idx="414">
                  <c:v>2.0457200000000002</c:v>
                </c:pt>
                <c:pt idx="415">
                  <c:v>2.0452249999999998</c:v>
                </c:pt>
                <c:pt idx="416">
                  <c:v>2.0447299999999999</c:v>
                </c:pt>
                <c:pt idx="417">
                  <c:v>2.0442360000000002</c:v>
                </c:pt>
                <c:pt idx="418">
                  <c:v>2.0437430000000001</c:v>
                </c:pt>
                <c:pt idx="419">
                  <c:v>2.04325</c:v>
                </c:pt>
                <c:pt idx="420">
                  <c:v>2.0427580000000001</c:v>
                </c:pt>
                <c:pt idx="421">
                  <c:v>2.042268</c:v>
                </c:pt>
                <c:pt idx="422">
                  <c:v>2.041779</c:v>
                </c:pt>
                <c:pt idx="423">
                  <c:v>2.0412910000000002</c:v>
                </c:pt>
                <c:pt idx="424">
                  <c:v>2.0408050000000002</c:v>
                </c:pt>
                <c:pt idx="425">
                  <c:v>2.0403199999999999</c:v>
                </c:pt>
                <c:pt idx="426">
                  <c:v>2.0398360000000002</c:v>
                </c:pt>
                <c:pt idx="427">
                  <c:v>2.0393520000000001</c:v>
                </c:pt>
                <c:pt idx="428">
                  <c:v>2.038869</c:v>
                </c:pt>
                <c:pt idx="429">
                  <c:v>2.0383870000000002</c:v>
                </c:pt>
                <c:pt idx="430">
                  <c:v>2.0379049999999999</c:v>
                </c:pt>
                <c:pt idx="431">
                  <c:v>2.0374219999999998</c:v>
                </c:pt>
                <c:pt idx="432">
                  <c:v>2.03694</c:v>
                </c:pt>
                <c:pt idx="433">
                  <c:v>2.0364580000000001</c:v>
                </c:pt>
                <c:pt idx="434">
                  <c:v>2.0359759999999998</c:v>
                </c:pt>
                <c:pt idx="435">
                  <c:v>2.0354950000000001</c:v>
                </c:pt>
                <c:pt idx="436">
                  <c:v>2.0350139999999999</c:v>
                </c:pt>
                <c:pt idx="437">
                  <c:v>2.0345339999999998</c:v>
                </c:pt>
                <c:pt idx="438">
                  <c:v>2.0340560000000001</c:v>
                </c:pt>
                <c:pt idx="439">
                  <c:v>2.033579</c:v>
                </c:pt>
                <c:pt idx="440">
                  <c:v>2.0331039999999998</c:v>
                </c:pt>
                <c:pt idx="441">
                  <c:v>2.032632</c:v>
                </c:pt>
                <c:pt idx="442">
                  <c:v>2.0321630000000002</c:v>
                </c:pt>
                <c:pt idx="443">
                  <c:v>2.0316969999999999</c:v>
                </c:pt>
                <c:pt idx="444">
                  <c:v>2.031234</c:v>
                </c:pt>
                <c:pt idx="445">
                  <c:v>2.0307750000000002</c:v>
                </c:pt>
                <c:pt idx="446">
                  <c:v>2.0303209999999998</c:v>
                </c:pt>
                <c:pt idx="447">
                  <c:v>2.029871</c:v>
                </c:pt>
                <c:pt idx="448">
                  <c:v>2.0294249999999998</c:v>
                </c:pt>
                <c:pt idx="449">
                  <c:v>2.0289839999999999</c:v>
                </c:pt>
                <c:pt idx="450">
                  <c:v>2.0285489999999999</c:v>
                </c:pt>
                <c:pt idx="451">
                  <c:v>2.0281180000000001</c:v>
                </c:pt>
                <c:pt idx="452">
                  <c:v>2.0276930000000002</c:v>
                </c:pt>
                <c:pt idx="453">
                  <c:v>2.027272</c:v>
                </c:pt>
                <c:pt idx="454">
                  <c:v>2.026856</c:v>
                </c:pt>
                <c:pt idx="455">
                  <c:v>2.0264449999999998</c:v>
                </c:pt>
                <c:pt idx="456">
                  <c:v>2.0260379999999998</c:v>
                </c:pt>
                <c:pt idx="457">
                  <c:v>2.0256349999999999</c:v>
                </c:pt>
                <c:pt idx="458">
                  <c:v>2.025236</c:v>
                </c:pt>
                <c:pt idx="459">
                  <c:v>2.0248409999999999</c:v>
                </c:pt>
                <c:pt idx="460">
                  <c:v>2.0244490000000002</c:v>
                </c:pt>
                <c:pt idx="461">
                  <c:v>2.0240610000000001</c:v>
                </c:pt>
                <c:pt idx="462">
                  <c:v>2.023676</c:v>
                </c:pt>
                <c:pt idx="463">
                  <c:v>2.0232950000000001</c:v>
                </c:pt>
                <c:pt idx="464">
                  <c:v>2.0229170000000001</c:v>
                </c:pt>
                <c:pt idx="465">
                  <c:v>2.0225430000000002</c:v>
                </c:pt>
                <c:pt idx="466">
                  <c:v>2.022173</c:v>
                </c:pt>
                <c:pt idx="467">
                  <c:v>2.0218069999999999</c:v>
                </c:pt>
                <c:pt idx="468">
                  <c:v>2.0214460000000001</c:v>
                </c:pt>
                <c:pt idx="469">
                  <c:v>2.0210900000000001</c:v>
                </c:pt>
                <c:pt idx="470">
                  <c:v>2.0207389999999998</c:v>
                </c:pt>
                <c:pt idx="471">
                  <c:v>2.020394</c:v>
                </c:pt>
                <c:pt idx="472">
                  <c:v>2.0200550000000002</c:v>
                </c:pt>
                <c:pt idx="473">
                  <c:v>2.0197219999999998</c:v>
                </c:pt>
                <c:pt idx="474">
                  <c:v>2.0193949999999998</c:v>
                </c:pt>
                <c:pt idx="475">
                  <c:v>2.019075</c:v>
                </c:pt>
                <c:pt idx="476">
                  <c:v>2.0187620000000002</c:v>
                </c:pt>
                <c:pt idx="477">
                  <c:v>2.018456</c:v>
                </c:pt>
                <c:pt idx="478">
                  <c:v>2.0181580000000001</c:v>
                </c:pt>
                <c:pt idx="479">
                  <c:v>2.0178669999999999</c:v>
                </c:pt>
                <c:pt idx="480">
                  <c:v>2.017585</c:v>
                </c:pt>
                <c:pt idx="481">
                  <c:v>2.017309</c:v>
                </c:pt>
                <c:pt idx="482">
                  <c:v>2.017042</c:v>
                </c:pt>
                <c:pt idx="483">
                  <c:v>2.0167809999999999</c:v>
                </c:pt>
                <c:pt idx="484">
                  <c:v>2.0165280000000001</c:v>
                </c:pt>
                <c:pt idx="485">
                  <c:v>2.0162810000000002</c:v>
                </c:pt>
                <c:pt idx="486">
                  <c:v>2.016041</c:v>
                </c:pt>
                <c:pt idx="487">
                  <c:v>2.015806</c:v>
                </c:pt>
                <c:pt idx="488">
                  <c:v>2.0155780000000001</c:v>
                </c:pt>
                <c:pt idx="489">
                  <c:v>2.0153560000000001</c:v>
                </c:pt>
                <c:pt idx="490">
                  <c:v>2.015139</c:v>
                </c:pt>
                <c:pt idx="491">
                  <c:v>2.0149270000000001</c:v>
                </c:pt>
                <c:pt idx="492">
                  <c:v>2.0147210000000002</c:v>
                </c:pt>
                <c:pt idx="493">
                  <c:v>2.0145209999999998</c:v>
                </c:pt>
                <c:pt idx="494">
                  <c:v>2.0143260000000001</c:v>
                </c:pt>
                <c:pt idx="495">
                  <c:v>2.014138</c:v>
                </c:pt>
                <c:pt idx="496">
                  <c:v>2.0139550000000002</c:v>
                </c:pt>
                <c:pt idx="497">
                  <c:v>2.0137779999999998</c:v>
                </c:pt>
                <c:pt idx="498">
                  <c:v>2.0136080000000001</c:v>
                </c:pt>
                <c:pt idx="499">
                  <c:v>2.0134449999999999</c:v>
                </c:pt>
                <c:pt idx="500">
                  <c:v>2.0132880000000002</c:v>
                </c:pt>
                <c:pt idx="501">
                  <c:v>2.0131389999999998</c:v>
                </c:pt>
                <c:pt idx="502">
                  <c:v>2.0129969999999999</c:v>
                </c:pt>
                <c:pt idx="503">
                  <c:v>2.0128629999999998</c:v>
                </c:pt>
                <c:pt idx="504">
                  <c:v>2.012737</c:v>
                </c:pt>
                <c:pt idx="505">
                  <c:v>2.0126189999999999</c:v>
                </c:pt>
                <c:pt idx="506">
                  <c:v>2.0125099999999998</c:v>
                </c:pt>
                <c:pt idx="507">
                  <c:v>2.0124089999999999</c:v>
                </c:pt>
                <c:pt idx="508">
                  <c:v>2.0123180000000001</c:v>
                </c:pt>
                <c:pt idx="509">
                  <c:v>2.012235</c:v>
                </c:pt>
                <c:pt idx="510">
                  <c:v>2.0121609999999999</c:v>
                </c:pt>
                <c:pt idx="511">
                  <c:v>2.0120960000000001</c:v>
                </c:pt>
                <c:pt idx="512">
                  <c:v>2.0120390000000001</c:v>
                </c:pt>
                <c:pt idx="513">
                  <c:v>2.0119899999999999</c:v>
                </c:pt>
                <c:pt idx="514">
                  <c:v>2.011949</c:v>
                </c:pt>
                <c:pt idx="515">
                  <c:v>2.0119150000000001</c:v>
                </c:pt>
                <c:pt idx="516">
                  <c:v>2.0118879999999999</c:v>
                </c:pt>
                <c:pt idx="517">
                  <c:v>2.0118680000000002</c:v>
                </c:pt>
                <c:pt idx="518">
                  <c:v>2.0118550000000002</c:v>
                </c:pt>
                <c:pt idx="519">
                  <c:v>2.0118480000000001</c:v>
                </c:pt>
                <c:pt idx="520">
                  <c:v>2.0118469999999999</c:v>
                </c:pt>
                <c:pt idx="521">
                  <c:v>2.0118520000000002</c:v>
                </c:pt>
                <c:pt idx="522">
                  <c:v>2.011863</c:v>
                </c:pt>
                <c:pt idx="523">
                  <c:v>2.0118800000000001</c:v>
                </c:pt>
                <c:pt idx="524">
                  <c:v>2.0119039999999999</c:v>
                </c:pt>
                <c:pt idx="525">
                  <c:v>2.011933</c:v>
                </c:pt>
                <c:pt idx="526">
                  <c:v>2.0119690000000001</c:v>
                </c:pt>
                <c:pt idx="527">
                  <c:v>2.0120119999999999</c:v>
                </c:pt>
                <c:pt idx="528">
                  <c:v>2.0120610000000001</c:v>
                </c:pt>
                <c:pt idx="529">
                  <c:v>2.0121169999999999</c:v>
                </c:pt>
                <c:pt idx="530">
                  <c:v>2.0121799999999999</c:v>
                </c:pt>
                <c:pt idx="531">
                  <c:v>2.0122499999999999</c:v>
                </c:pt>
                <c:pt idx="532">
                  <c:v>2.0123280000000001</c:v>
                </c:pt>
                <c:pt idx="533">
                  <c:v>2.012413</c:v>
                </c:pt>
                <c:pt idx="534">
                  <c:v>2.0125069999999998</c:v>
                </c:pt>
                <c:pt idx="535">
                  <c:v>2.0126089999999999</c:v>
                </c:pt>
                <c:pt idx="536">
                  <c:v>2.0127190000000001</c:v>
                </c:pt>
                <c:pt idx="537">
                  <c:v>2.0128379999999999</c:v>
                </c:pt>
                <c:pt idx="538">
                  <c:v>2.0129649999999999</c:v>
                </c:pt>
                <c:pt idx="539">
                  <c:v>2.0131000000000001</c:v>
                </c:pt>
                <c:pt idx="540">
                  <c:v>2.0132439999999998</c:v>
                </c:pt>
                <c:pt idx="541">
                  <c:v>2.0133960000000002</c:v>
                </c:pt>
                <c:pt idx="542">
                  <c:v>2.0135550000000002</c:v>
                </c:pt>
                <c:pt idx="543">
                  <c:v>2.0137209999999999</c:v>
                </c:pt>
                <c:pt idx="544">
                  <c:v>2.0138940000000001</c:v>
                </c:pt>
                <c:pt idx="545">
                  <c:v>2.0140729999999998</c:v>
                </c:pt>
                <c:pt idx="546">
                  <c:v>2.0142579999999999</c:v>
                </c:pt>
                <c:pt idx="547">
                  <c:v>2.0144489999999999</c:v>
                </c:pt>
                <c:pt idx="548">
                  <c:v>2.0146449999999998</c:v>
                </c:pt>
                <c:pt idx="549">
                  <c:v>2.0148459999999999</c:v>
                </c:pt>
                <c:pt idx="550">
                  <c:v>2.0150519999999998</c:v>
                </c:pt>
                <c:pt idx="551">
                  <c:v>2.0152640000000002</c:v>
                </c:pt>
                <c:pt idx="552">
                  <c:v>2.0154800000000002</c:v>
                </c:pt>
                <c:pt idx="553">
                  <c:v>2.015701</c:v>
                </c:pt>
                <c:pt idx="554">
                  <c:v>2.0159259999999999</c:v>
                </c:pt>
                <c:pt idx="555">
                  <c:v>2.0161570000000002</c:v>
                </c:pt>
                <c:pt idx="556">
                  <c:v>2.0163920000000002</c:v>
                </c:pt>
                <c:pt idx="557">
                  <c:v>2.016632</c:v>
                </c:pt>
                <c:pt idx="558">
                  <c:v>2.016877</c:v>
                </c:pt>
                <c:pt idx="559">
                  <c:v>2.0171269999999999</c:v>
                </c:pt>
                <c:pt idx="560">
                  <c:v>2.017382</c:v>
                </c:pt>
                <c:pt idx="561">
                  <c:v>2.0176430000000001</c:v>
                </c:pt>
                <c:pt idx="562">
                  <c:v>2.0179100000000001</c:v>
                </c:pt>
                <c:pt idx="563">
                  <c:v>2.0181819999999999</c:v>
                </c:pt>
                <c:pt idx="564">
                  <c:v>2.0184609999999998</c:v>
                </c:pt>
                <c:pt idx="565">
                  <c:v>2.0187460000000002</c:v>
                </c:pt>
                <c:pt idx="566">
                  <c:v>2.019037</c:v>
                </c:pt>
                <c:pt idx="567">
                  <c:v>2.0193349999999999</c:v>
                </c:pt>
                <c:pt idx="568">
                  <c:v>2.0196390000000002</c:v>
                </c:pt>
                <c:pt idx="569">
                  <c:v>2.0199479999999999</c:v>
                </c:pt>
                <c:pt idx="570">
                  <c:v>2.0202640000000001</c:v>
                </c:pt>
                <c:pt idx="571">
                  <c:v>2.0205839999999999</c:v>
                </c:pt>
                <c:pt idx="572">
                  <c:v>2.0209079999999999</c:v>
                </c:pt>
                <c:pt idx="573">
                  <c:v>2.0212370000000002</c:v>
                </c:pt>
                <c:pt idx="574">
                  <c:v>2.0215700000000001</c:v>
                </c:pt>
                <c:pt idx="575">
                  <c:v>2.021906</c:v>
                </c:pt>
                <c:pt idx="576">
                  <c:v>2.0222449999999998</c:v>
                </c:pt>
                <c:pt idx="577">
                  <c:v>2.0225870000000001</c:v>
                </c:pt>
                <c:pt idx="578">
                  <c:v>2.0229309999999998</c:v>
                </c:pt>
                <c:pt idx="579">
                  <c:v>2.0232770000000002</c:v>
                </c:pt>
                <c:pt idx="580">
                  <c:v>2.023625</c:v>
                </c:pt>
                <c:pt idx="581">
                  <c:v>2.0239750000000001</c:v>
                </c:pt>
                <c:pt idx="582">
                  <c:v>2.024327</c:v>
                </c:pt>
                <c:pt idx="583">
                  <c:v>2.02468</c:v>
                </c:pt>
                <c:pt idx="584">
                  <c:v>2.0250339999999998</c:v>
                </c:pt>
                <c:pt idx="585">
                  <c:v>2.0253899999999998</c:v>
                </c:pt>
                <c:pt idx="586">
                  <c:v>2.025747</c:v>
                </c:pt>
                <c:pt idx="587">
                  <c:v>2.0261049999999998</c:v>
                </c:pt>
                <c:pt idx="588">
                  <c:v>2.026465</c:v>
                </c:pt>
                <c:pt idx="589">
                  <c:v>2.0268259999999998</c:v>
                </c:pt>
                <c:pt idx="590">
                  <c:v>2.02719</c:v>
                </c:pt>
                <c:pt idx="591">
                  <c:v>2.027555</c:v>
                </c:pt>
                <c:pt idx="592">
                  <c:v>2.0279219999999998</c:v>
                </c:pt>
                <c:pt idx="593">
                  <c:v>2.028292</c:v>
                </c:pt>
                <c:pt idx="594">
                  <c:v>2.028664</c:v>
                </c:pt>
                <c:pt idx="595">
                  <c:v>2.0290379999999999</c:v>
                </c:pt>
                <c:pt idx="596">
                  <c:v>2.0294150000000002</c:v>
                </c:pt>
                <c:pt idx="597">
                  <c:v>2.0297939999999999</c:v>
                </c:pt>
                <c:pt idx="598">
                  <c:v>2.0301749999999998</c:v>
                </c:pt>
                <c:pt idx="599">
                  <c:v>2.0305580000000001</c:v>
                </c:pt>
                <c:pt idx="600">
                  <c:v>2.0309409999999999</c:v>
                </c:pt>
                <c:pt idx="601">
                  <c:v>2.031326</c:v>
                </c:pt>
                <c:pt idx="602">
                  <c:v>2.0317099999999999</c:v>
                </c:pt>
                <c:pt idx="603">
                  <c:v>2.0320939999999998</c:v>
                </c:pt>
                <c:pt idx="604">
                  <c:v>2.0324770000000001</c:v>
                </c:pt>
                <c:pt idx="605">
                  <c:v>2.0328599999999999</c:v>
                </c:pt>
                <c:pt idx="606">
                  <c:v>2.0332400000000002</c:v>
                </c:pt>
                <c:pt idx="607">
                  <c:v>2.03362</c:v>
                </c:pt>
                <c:pt idx="608">
                  <c:v>2.0339960000000001</c:v>
                </c:pt>
                <c:pt idx="609">
                  <c:v>2.0343710000000002</c:v>
                </c:pt>
                <c:pt idx="610">
                  <c:v>2.0347430000000002</c:v>
                </c:pt>
                <c:pt idx="611">
                  <c:v>2.0351119999999998</c:v>
                </c:pt>
                <c:pt idx="612">
                  <c:v>2.0354779999999999</c:v>
                </c:pt>
                <c:pt idx="613">
                  <c:v>2.0358399999999999</c:v>
                </c:pt>
                <c:pt idx="614">
                  <c:v>2.0362</c:v>
                </c:pt>
                <c:pt idx="615">
                  <c:v>2.036556</c:v>
                </c:pt>
                <c:pt idx="616">
                  <c:v>2.0369090000000001</c:v>
                </c:pt>
                <c:pt idx="617">
                  <c:v>2.0372590000000002</c:v>
                </c:pt>
                <c:pt idx="618">
                  <c:v>2.0376050000000001</c:v>
                </c:pt>
                <c:pt idx="619">
                  <c:v>2.0379489999999998</c:v>
                </c:pt>
                <c:pt idx="620">
                  <c:v>2.0382899999999999</c:v>
                </c:pt>
                <c:pt idx="621">
                  <c:v>2.0386280000000001</c:v>
                </c:pt>
                <c:pt idx="622">
                  <c:v>2.038964</c:v>
                </c:pt>
                <c:pt idx="623">
                  <c:v>2.0392980000000001</c:v>
                </c:pt>
                <c:pt idx="624">
                  <c:v>2.0396299999999998</c:v>
                </c:pt>
                <c:pt idx="625">
                  <c:v>2.0399590000000001</c:v>
                </c:pt>
                <c:pt idx="626">
                  <c:v>2.040286</c:v>
                </c:pt>
                <c:pt idx="627">
                  <c:v>2.04061</c:v>
                </c:pt>
                <c:pt idx="628">
                  <c:v>2.0409310000000001</c:v>
                </c:pt>
                <c:pt idx="629">
                  <c:v>2.041248</c:v>
                </c:pt>
                <c:pt idx="630">
                  <c:v>2.0415619999999999</c:v>
                </c:pt>
                <c:pt idx="631">
                  <c:v>2.041871</c:v>
                </c:pt>
                <c:pt idx="632">
                  <c:v>2.042176</c:v>
                </c:pt>
                <c:pt idx="633">
                  <c:v>2.042475</c:v>
                </c:pt>
                <c:pt idx="634">
                  <c:v>2.04277</c:v>
                </c:pt>
                <c:pt idx="635">
                  <c:v>2.0430579999999998</c:v>
                </c:pt>
                <c:pt idx="636">
                  <c:v>2.0433400000000002</c:v>
                </c:pt>
                <c:pt idx="637">
                  <c:v>2.043615</c:v>
                </c:pt>
                <c:pt idx="638">
                  <c:v>2.0438839999999998</c:v>
                </c:pt>
                <c:pt idx="639">
                  <c:v>2.044146</c:v>
                </c:pt>
                <c:pt idx="640">
                  <c:v>2.0444</c:v>
                </c:pt>
                <c:pt idx="641">
                  <c:v>2.0446469999999999</c:v>
                </c:pt>
                <c:pt idx="642">
                  <c:v>2.044886</c:v>
                </c:pt>
                <c:pt idx="643">
                  <c:v>2.0451169999999999</c:v>
                </c:pt>
                <c:pt idx="644">
                  <c:v>2.0453410000000001</c:v>
                </c:pt>
                <c:pt idx="645">
                  <c:v>2.0455570000000001</c:v>
                </c:pt>
                <c:pt idx="646">
                  <c:v>2.0457649999999998</c:v>
                </c:pt>
                <c:pt idx="647">
                  <c:v>2.045966</c:v>
                </c:pt>
                <c:pt idx="648">
                  <c:v>2.04616</c:v>
                </c:pt>
                <c:pt idx="649">
                  <c:v>2.0463469999999999</c:v>
                </c:pt>
                <c:pt idx="650">
                  <c:v>2.0465279999999999</c:v>
                </c:pt>
                <c:pt idx="651">
                  <c:v>2.0467019999999998</c:v>
                </c:pt>
                <c:pt idx="652">
                  <c:v>2.046869</c:v>
                </c:pt>
                <c:pt idx="653">
                  <c:v>2.0470299999999999</c:v>
                </c:pt>
                <c:pt idx="654">
                  <c:v>2.0471849999999998</c:v>
                </c:pt>
                <c:pt idx="655">
                  <c:v>2.0473340000000002</c:v>
                </c:pt>
                <c:pt idx="656">
                  <c:v>2.0474760000000001</c:v>
                </c:pt>
                <c:pt idx="657">
                  <c:v>2.0476109999999998</c:v>
                </c:pt>
                <c:pt idx="658">
                  <c:v>2.047739</c:v>
                </c:pt>
                <c:pt idx="659">
                  <c:v>2.04786</c:v>
                </c:pt>
                <c:pt idx="660">
                  <c:v>2.0479729999999998</c:v>
                </c:pt>
                <c:pt idx="661">
                  <c:v>2.0480779999999998</c:v>
                </c:pt>
              </c:numCache>
            </c:numRef>
          </c:yVal>
          <c:smooth val="0"/>
        </c:ser>
        <c:dLbls>
          <c:showLegendKey val="0"/>
          <c:showVal val="0"/>
          <c:showCatName val="0"/>
          <c:showSerName val="0"/>
          <c:showPercent val="0"/>
          <c:showBubbleSize val="0"/>
        </c:dLbls>
        <c:axId val="85567360"/>
        <c:axId val="85565824"/>
      </c:scatterChart>
      <c:valAx>
        <c:axId val="85479808"/>
        <c:scaling>
          <c:orientation val="minMax"/>
          <c:max val="42340"/>
          <c:min val="42000"/>
        </c:scaling>
        <c:delete val="0"/>
        <c:axPos val="b"/>
        <c:minorGridlines/>
        <c:numFmt formatCode="yyyy/m/d" sourceLinked="1"/>
        <c:majorTickMark val="out"/>
        <c:minorTickMark val="in"/>
        <c:tickLblPos val="nextTo"/>
        <c:crossAx val="85481728"/>
        <c:crosses val="autoZero"/>
        <c:crossBetween val="midCat"/>
        <c:majorUnit val="60"/>
        <c:minorUnit val="30"/>
      </c:valAx>
      <c:valAx>
        <c:axId val="85481728"/>
        <c:scaling>
          <c:orientation val="minMax"/>
          <c:max val="5"/>
        </c:scaling>
        <c:delete val="0"/>
        <c:axPos val="l"/>
        <c:minorGridlines/>
        <c:numFmt formatCode="General" sourceLinked="1"/>
        <c:majorTickMark val="out"/>
        <c:minorTickMark val="in"/>
        <c:tickLblPos val="nextTo"/>
        <c:crossAx val="85479808"/>
        <c:crosses val="autoZero"/>
        <c:crossBetween val="midCat"/>
        <c:minorUnit val="0.25"/>
      </c:valAx>
      <c:valAx>
        <c:axId val="85565824"/>
        <c:scaling>
          <c:orientation val="minMax"/>
          <c:max val="2.1"/>
          <c:min val="0.9"/>
        </c:scaling>
        <c:delete val="0"/>
        <c:axPos val="r"/>
        <c:numFmt formatCode="0.000" sourceLinked="1"/>
        <c:majorTickMark val="out"/>
        <c:minorTickMark val="none"/>
        <c:tickLblPos val="nextTo"/>
        <c:crossAx val="85567360"/>
        <c:crosses val="max"/>
        <c:crossBetween val="midCat"/>
        <c:majorUnit val="0.1"/>
      </c:valAx>
      <c:valAx>
        <c:axId val="85567360"/>
        <c:scaling>
          <c:orientation val="minMax"/>
        </c:scaling>
        <c:delete val="1"/>
        <c:axPos val="b"/>
        <c:numFmt formatCode="yyyy/m/d" sourceLinked="1"/>
        <c:majorTickMark val="out"/>
        <c:minorTickMark val="none"/>
        <c:tickLblPos val="nextTo"/>
        <c:crossAx val="85565824"/>
        <c:crosses val="autoZero"/>
        <c:crossBetween val="midCat"/>
      </c:valAx>
    </c:plotArea>
    <c:legend>
      <c:legendPos val="r"/>
      <c:layout>
        <c:manualLayout>
          <c:xMode val="edge"/>
          <c:yMode val="edge"/>
          <c:x val="0.35262837951635989"/>
          <c:y val="0.37001398268546037"/>
          <c:w val="0.21634522606790552"/>
          <c:h val="0.1465282073482633"/>
        </c:manualLayout>
      </c:layout>
      <c:overlay val="0"/>
    </c:legend>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6841055089108333E-2"/>
          <c:y val="2.2514617128398719E-2"/>
          <c:w val="0.89504838966952327"/>
          <c:h val="0.92668354653521723"/>
        </c:manualLayout>
      </c:layout>
      <c:scatterChart>
        <c:scatterStyle val="lineMarker"/>
        <c:varyColors val="0"/>
        <c:ser>
          <c:idx val="2"/>
          <c:order val="2"/>
          <c:tx>
            <c:strRef>
              <c:f>'STEREO_Ahead Vectors and Angles'!$G$1</c:f>
              <c:strCache>
                <c:ptCount val="1"/>
                <c:pt idx="0">
                  <c:v>SPE Angle (deg) - D/L</c:v>
                </c:pt>
              </c:strCache>
            </c:strRef>
          </c:tx>
          <c:spPr>
            <a:ln w="28575">
              <a:solidFill>
                <a:srgbClr val="00FF00"/>
              </a:solidFill>
            </a:ln>
          </c:spPr>
          <c:marker>
            <c:symbol val="none"/>
          </c:marker>
          <c:xVal>
            <c:numRef>
              <c:f>'STEREO_Ahead Vectors and Angles'!$D$2:$D$663</c:f>
              <c:numCache>
                <c:formatCode>yyyy/m/d</c:formatCode>
                <c:ptCount val="662"/>
                <c:pt idx="0">
                  <c:v>41710</c:v>
                </c:pt>
                <c:pt idx="1">
                  <c:v>41711</c:v>
                </c:pt>
                <c:pt idx="2">
                  <c:v>41712</c:v>
                </c:pt>
                <c:pt idx="3">
                  <c:v>41713</c:v>
                </c:pt>
                <c:pt idx="4">
                  <c:v>41714</c:v>
                </c:pt>
                <c:pt idx="5">
                  <c:v>41715</c:v>
                </c:pt>
                <c:pt idx="6">
                  <c:v>41716</c:v>
                </c:pt>
                <c:pt idx="7">
                  <c:v>41717</c:v>
                </c:pt>
                <c:pt idx="8">
                  <c:v>41718</c:v>
                </c:pt>
                <c:pt idx="9">
                  <c:v>41719</c:v>
                </c:pt>
                <c:pt idx="10">
                  <c:v>41720</c:v>
                </c:pt>
                <c:pt idx="11">
                  <c:v>41721</c:v>
                </c:pt>
                <c:pt idx="12">
                  <c:v>41722</c:v>
                </c:pt>
                <c:pt idx="13">
                  <c:v>41723</c:v>
                </c:pt>
                <c:pt idx="14">
                  <c:v>41724</c:v>
                </c:pt>
                <c:pt idx="15">
                  <c:v>41725</c:v>
                </c:pt>
                <c:pt idx="16">
                  <c:v>41726</c:v>
                </c:pt>
                <c:pt idx="17">
                  <c:v>41727</c:v>
                </c:pt>
                <c:pt idx="18">
                  <c:v>41728</c:v>
                </c:pt>
                <c:pt idx="19">
                  <c:v>41729</c:v>
                </c:pt>
                <c:pt idx="20">
                  <c:v>41730</c:v>
                </c:pt>
                <c:pt idx="21">
                  <c:v>41731</c:v>
                </c:pt>
                <c:pt idx="22">
                  <c:v>41732</c:v>
                </c:pt>
                <c:pt idx="23">
                  <c:v>41733</c:v>
                </c:pt>
                <c:pt idx="24">
                  <c:v>41734</c:v>
                </c:pt>
                <c:pt idx="25">
                  <c:v>41735</c:v>
                </c:pt>
                <c:pt idx="26">
                  <c:v>41736</c:v>
                </c:pt>
                <c:pt idx="27">
                  <c:v>41737</c:v>
                </c:pt>
                <c:pt idx="28">
                  <c:v>41738</c:v>
                </c:pt>
                <c:pt idx="29">
                  <c:v>41739</c:v>
                </c:pt>
                <c:pt idx="30">
                  <c:v>41740</c:v>
                </c:pt>
                <c:pt idx="31">
                  <c:v>41741</c:v>
                </c:pt>
                <c:pt idx="32">
                  <c:v>41742</c:v>
                </c:pt>
                <c:pt idx="33">
                  <c:v>41743</c:v>
                </c:pt>
                <c:pt idx="34">
                  <c:v>41744</c:v>
                </c:pt>
                <c:pt idx="35">
                  <c:v>41745</c:v>
                </c:pt>
                <c:pt idx="36">
                  <c:v>41746</c:v>
                </c:pt>
                <c:pt idx="37">
                  <c:v>41747</c:v>
                </c:pt>
                <c:pt idx="38">
                  <c:v>41748</c:v>
                </c:pt>
                <c:pt idx="39">
                  <c:v>41749</c:v>
                </c:pt>
                <c:pt idx="40">
                  <c:v>41750</c:v>
                </c:pt>
                <c:pt idx="41">
                  <c:v>41751</c:v>
                </c:pt>
                <c:pt idx="42">
                  <c:v>41752</c:v>
                </c:pt>
                <c:pt idx="43">
                  <c:v>41753</c:v>
                </c:pt>
                <c:pt idx="44">
                  <c:v>41754</c:v>
                </c:pt>
                <c:pt idx="45">
                  <c:v>41755</c:v>
                </c:pt>
                <c:pt idx="46">
                  <c:v>41756</c:v>
                </c:pt>
                <c:pt idx="47">
                  <c:v>41757</c:v>
                </c:pt>
                <c:pt idx="48">
                  <c:v>41758</c:v>
                </c:pt>
                <c:pt idx="49">
                  <c:v>41759</c:v>
                </c:pt>
                <c:pt idx="50">
                  <c:v>41760</c:v>
                </c:pt>
                <c:pt idx="51">
                  <c:v>41761</c:v>
                </c:pt>
                <c:pt idx="52">
                  <c:v>41762</c:v>
                </c:pt>
                <c:pt idx="53">
                  <c:v>41763</c:v>
                </c:pt>
                <c:pt idx="54">
                  <c:v>41764</c:v>
                </c:pt>
                <c:pt idx="55">
                  <c:v>41765</c:v>
                </c:pt>
                <c:pt idx="56">
                  <c:v>41766</c:v>
                </c:pt>
                <c:pt idx="57">
                  <c:v>41767</c:v>
                </c:pt>
                <c:pt idx="58">
                  <c:v>41768</c:v>
                </c:pt>
                <c:pt idx="59">
                  <c:v>41769</c:v>
                </c:pt>
                <c:pt idx="60">
                  <c:v>41770</c:v>
                </c:pt>
                <c:pt idx="61">
                  <c:v>41771</c:v>
                </c:pt>
                <c:pt idx="62">
                  <c:v>41772</c:v>
                </c:pt>
                <c:pt idx="63">
                  <c:v>41773</c:v>
                </c:pt>
                <c:pt idx="64">
                  <c:v>41774</c:v>
                </c:pt>
                <c:pt idx="65">
                  <c:v>41775</c:v>
                </c:pt>
                <c:pt idx="66">
                  <c:v>41776</c:v>
                </c:pt>
                <c:pt idx="67">
                  <c:v>41777</c:v>
                </c:pt>
                <c:pt idx="68">
                  <c:v>41778</c:v>
                </c:pt>
                <c:pt idx="69">
                  <c:v>41779</c:v>
                </c:pt>
                <c:pt idx="70">
                  <c:v>41780</c:v>
                </c:pt>
                <c:pt idx="71">
                  <c:v>41781</c:v>
                </c:pt>
                <c:pt idx="72">
                  <c:v>41782</c:v>
                </c:pt>
                <c:pt idx="73">
                  <c:v>41783</c:v>
                </c:pt>
                <c:pt idx="74">
                  <c:v>41784</c:v>
                </c:pt>
                <c:pt idx="75">
                  <c:v>41785</c:v>
                </c:pt>
                <c:pt idx="76">
                  <c:v>41786</c:v>
                </c:pt>
                <c:pt idx="77">
                  <c:v>41787</c:v>
                </c:pt>
                <c:pt idx="78">
                  <c:v>41788</c:v>
                </c:pt>
                <c:pt idx="79">
                  <c:v>41789</c:v>
                </c:pt>
                <c:pt idx="80">
                  <c:v>41790</c:v>
                </c:pt>
                <c:pt idx="81">
                  <c:v>41791</c:v>
                </c:pt>
                <c:pt idx="82">
                  <c:v>41792</c:v>
                </c:pt>
                <c:pt idx="83">
                  <c:v>41793</c:v>
                </c:pt>
                <c:pt idx="84">
                  <c:v>41794</c:v>
                </c:pt>
                <c:pt idx="85">
                  <c:v>41795</c:v>
                </c:pt>
                <c:pt idx="86">
                  <c:v>41796</c:v>
                </c:pt>
                <c:pt idx="87">
                  <c:v>41797</c:v>
                </c:pt>
                <c:pt idx="88">
                  <c:v>41798</c:v>
                </c:pt>
                <c:pt idx="89">
                  <c:v>41799</c:v>
                </c:pt>
                <c:pt idx="90">
                  <c:v>41800</c:v>
                </c:pt>
                <c:pt idx="91">
                  <c:v>41801</c:v>
                </c:pt>
                <c:pt idx="92">
                  <c:v>41802</c:v>
                </c:pt>
                <c:pt idx="93">
                  <c:v>41803</c:v>
                </c:pt>
                <c:pt idx="94">
                  <c:v>41804</c:v>
                </c:pt>
                <c:pt idx="95">
                  <c:v>41805</c:v>
                </c:pt>
                <c:pt idx="96">
                  <c:v>41806</c:v>
                </c:pt>
                <c:pt idx="97">
                  <c:v>41807</c:v>
                </c:pt>
                <c:pt idx="98">
                  <c:v>41808</c:v>
                </c:pt>
                <c:pt idx="99">
                  <c:v>41809</c:v>
                </c:pt>
                <c:pt idx="100">
                  <c:v>41810</c:v>
                </c:pt>
                <c:pt idx="101">
                  <c:v>41811</c:v>
                </c:pt>
                <c:pt idx="102">
                  <c:v>41812</c:v>
                </c:pt>
                <c:pt idx="103">
                  <c:v>41813</c:v>
                </c:pt>
                <c:pt idx="104">
                  <c:v>41814</c:v>
                </c:pt>
                <c:pt idx="105">
                  <c:v>41815</c:v>
                </c:pt>
                <c:pt idx="106">
                  <c:v>41816</c:v>
                </c:pt>
                <c:pt idx="107">
                  <c:v>41817</c:v>
                </c:pt>
                <c:pt idx="108">
                  <c:v>41818</c:v>
                </c:pt>
                <c:pt idx="109">
                  <c:v>41819</c:v>
                </c:pt>
                <c:pt idx="110">
                  <c:v>41820</c:v>
                </c:pt>
                <c:pt idx="111">
                  <c:v>41821</c:v>
                </c:pt>
                <c:pt idx="112">
                  <c:v>41822</c:v>
                </c:pt>
                <c:pt idx="113">
                  <c:v>41823</c:v>
                </c:pt>
                <c:pt idx="114">
                  <c:v>41824</c:v>
                </c:pt>
                <c:pt idx="115">
                  <c:v>41825</c:v>
                </c:pt>
                <c:pt idx="116">
                  <c:v>41826</c:v>
                </c:pt>
                <c:pt idx="117">
                  <c:v>41827</c:v>
                </c:pt>
                <c:pt idx="118">
                  <c:v>41828</c:v>
                </c:pt>
                <c:pt idx="119">
                  <c:v>41829</c:v>
                </c:pt>
                <c:pt idx="120">
                  <c:v>41830</c:v>
                </c:pt>
                <c:pt idx="121">
                  <c:v>41831</c:v>
                </c:pt>
                <c:pt idx="122">
                  <c:v>41832</c:v>
                </c:pt>
                <c:pt idx="123">
                  <c:v>41833</c:v>
                </c:pt>
                <c:pt idx="124">
                  <c:v>41834</c:v>
                </c:pt>
                <c:pt idx="125">
                  <c:v>41835</c:v>
                </c:pt>
                <c:pt idx="126">
                  <c:v>41836</c:v>
                </c:pt>
                <c:pt idx="127">
                  <c:v>41837</c:v>
                </c:pt>
                <c:pt idx="128">
                  <c:v>41838</c:v>
                </c:pt>
                <c:pt idx="129">
                  <c:v>41839</c:v>
                </c:pt>
                <c:pt idx="130">
                  <c:v>41840</c:v>
                </c:pt>
                <c:pt idx="131">
                  <c:v>41841</c:v>
                </c:pt>
                <c:pt idx="132">
                  <c:v>41842</c:v>
                </c:pt>
                <c:pt idx="133">
                  <c:v>41843</c:v>
                </c:pt>
                <c:pt idx="134">
                  <c:v>41844</c:v>
                </c:pt>
                <c:pt idx="135">
                  <c:v>41845</c:v>
                </c:pt>
                <c:pt idx="136">
                  <c:v>41846</c:v>
                </c:pt>
                <c:pt idx="137">
                  <c:v>41847</c:v>
                </c:pt>
                <c:pt idx="138">
                  <c:v>41848</c:v>
                </c:pt>
                <c:pt idx="139">
                  <c:v>41849</c:v>
                </c:pt>
                <c:pt idx="140">
                  <c:v>41850</c:v>
                </c:pt>
                <c:pt idx="141">
                  <c:v>41851</c:v>
                </c:pt>
                <c:pt idx="142">
                  <c:v>41852</c:v>
                </c:pt>
                <c:pt idx="143">
                  <c:v>41853</c:v>
                </c:pt>
                <c:pt idx="144">
                  <c:v>41854</c:v>
                </c:pt>
                <c:pt idx="145">
                  <c:v>41855</c:v>
                </c:pt>
                <c:pt idx="146">
                  <c:v>41856</c:v>
                </c:pt>
                <c:pt idx="147">
                  <c:v>41857</c:v>
                </c:pt>
                <c:pt idx="148">
                  <c:v>41858</c:v>
                </c:pt>
                <c:pt idx="149">
                  <c:v>41859</c:v>
                </c:pt>
                <c:pt idx="150">
                  <c:v>41860</c:v>
                </c:pt>
                <c:pt idx="151">
                  <c:v>41861</c:v>
                </c:pt>
                <c:pt idx="152">
                  <c:v>41862</c:v>
                </c:pt>
                <c:pt idx="153">
                  <c:v>41863</c:v>
                </c:pt>
                <c:pt idx="154">
                  <c:v>41864</c:v>
                </c:pt>
                <c:pt idx="155">
                  <c:v>41865</c:v>
                </c:pt>
                <c:pt idx="156">
                  <c:v>41866</c:v>
                </c:pt>
                <c:pt idx="157">
                  <c:v>41867</c:v>
                </c:pt>
                <c:pt idx="158">
                  <c:v>41868</c:v>
                </c:pt>
                <c:pt idx="159">
                  <c:v>41869</c:v>
                </c:pt>
                <c:pt idx="160">
                  <c:v>41870</c:v>
                </c:pt>
                <c:pt idx="161">
                  <c:v>41871</c:v>
                </c:pt>
                <c:pt idx="162">
                  <c:v>41872</c:v>
                </c:pt>
                <c:pt idx="163">
                  <c:v>41873</c:v>
                </c:pt>
                <c:pt idx="164">
                  <c:v>41874</c:v>
                </c:pt>
                <c:pt idx="165">
                  <c:v>41875</c:v>
                </c:pt>
                <c:pt idx="166">
                  <c:v>41876</c:v>
                </c:pt>
                <c:pt idx="167">
                  <c:v>41877</c:v>
                </c:pt>
                <c:pt idx="168">
                  <c:v>41878</c:v>
                </c:pt>
                <c:pt idx="169">
                  <c:v>41879</c:v>
                </c:pt>
                <c:pt idx="170">
                  <c:v>41880</c:v>
                </c:pt>
                <c:pt idx="171">
                  <c:v>41881</c:v>
                </c:pt>
                <c:pt idx="172">
                  <c:v>41882</c:v>
                </c:pt>
                <c:pt idx="173">
                  <c:v>41883</c:v>
                </c:pt>
                <c:pt idx="174">
                  <c:v>41884</c:v>
                </c:pt>
                <c:pt idx="175">
                  <c:v>41885</c:v>
                </c:pt>
                <c:pt idx="176">
                  <c:v>41886</c:v>
                </c:pt>
                <c:pt idx="177">
                  <c:v>41887</c:v>
                </c:pt>
                <c:pt idx="178">
                  <c:v>41888</c:v>
                </c:pt>
                <c:pt idx="179">
                  <c:v>41889</c:v>
                </c:pt>
                <c:pt idx="180">
                  <c:v>41890</c:v>
                </c:pt>
                <c:pt idx="181">
                  <c:v>41891</c:v>
                </c:pt>
                <c:pt idx="182">
                  <c:v>41892</c:v>
                </c:pt>
                <c:pt idx="183">
                  <c:v>41893</c:v>
                </c:pt>
                <c:pt idx="184">
                  <c:v>41894</c:v>
                </c:pt>
                <c:pt idx="185">
                  <c:v>41895</c:v>
                </c:pt>
                <c:pt idx="186">
                  <c:v>41896</c:v>
                </c:pt>
                <c:pt idx="187">
                  <c:v>41897</c:v>
                </c:pt>
                <c:pt idx="188">
                  <c:v>41898</c:v>
                </c:pt>
                <c:pt idx="189">
                  <c:v>41899</c:v>
                </c:pt>
                <c:pt idx="190">
                  <c:v>41900</c:v>
                </c:pt>
                <c:pt idx="191">
                  <c:v>41901</c:v>
                </c:pt>
                <c:pt idx="192">
                  <c:v>41902</c:v>
                </c:pt>
                <c:pt idx="193">
                  <c:v>41903</c:v>
                </c:pt>
                <c:pt idx="194">
                  <c:v>41904</c:v>
                </c:pt>
                <c:pt idx="195">
                  <c:v>41905</c:v>
                </c:pt>
                <c:pt idx="196">
                  <c:v>41906</c:v>
                </c:pt>
                <c:pt idx="197">
                  <c:v>41907</c:v>
                </c:pt>
                <c:pt idx="198">
                  <c:v>41908</c:v>
                </c:pt>
                <c:pt idx="199">
                  <c:v>41909</c:v>
                </c:pt>
                <c:pt idx="200">
                  <c:v>41910</c:v>
                </c:pt>
                <c:pt idx="201">
                  <c:v>41911</c:v>
                </c:pt>
                <c:pt idx="202">
                  <c:v>41912</c:v>
                </c:pt>
                <c:pt idx="203">
                  <c:v>41913</c:v>
                </c:pt>
                <c:pt idx="204">
                  <c:v>41914</c:v>
                </c:pt>
                <c:pt idx="205">
                  <c:v>41915</c:v>
                </c:pt>
                <c:pt idx="206">
                  <c:v>41916</c:v>
                </c:pt>
                <c:pt idx="207">
                  <c:v>41917</c:v>
                </c:pt>
                <c:pt idx="208">
                  <c:v>41918</c:v>
                </c:pt>
                <c:pt idx="209">
                  <c:v>41919</c:v>
                </c:pt>
                <c:pt idx="210">
                  <c:v>41920</c:v>
                </c:pt>
                <c:pt idx="211">
                  <c:v>41921</c:v>
                </c:pt>
                <c:pt idx="212">
                  <c:v>41922</c:v>
                </c:pt>
                <c:pt idx="213">
                  <c:v>41923</c:v>
                </c:pt>
                <c:pt idx="214">
                  <c:v>41924</c:v>
                </c:pt>
                <c:pt idx="215">
                  <c:v>41925</c:v>
                </c:pt>
                <c:pt idx="216">
                  <c:v>41926</c:v>
                </c:pt>
                <c:pt idx="217">
                  <c:v>41927</c:v>
                </c:pt>
                <c:pt idx="218">
                  <c:v>41928</c:v>
                </c:pt>
                <c:pt idx="219">
                  <c:v>41929</c:v>
                </c:pt>
                <c:pt idx="220">
                  <c:v>41930</c:v>
                </c:pt>
                <c:pt idx="221">
                  <c:v>41931</c:v>
                </c:pt>
                <c:pt idx="222">
                  <c:v>41932</c:v>
                </c:pt>
                <c:pt idx="223">
                  <c:v>41933</c:v>
                </c:pt>
                <c:pt idx="224">
                  <c:v>41934</c:v>
                </c:pt>
                <c:pt idx="225">
                  <c:v>41935</c:v>
                </c:pt>
                <c:pt idx="226">
                  <c:v>41936</c:v>
                </c:pt>
                <c:pt idx="227">
                  <c:v>41937</c:v>
                </c:pt>
                <c:pt idx="228">
                  <c:v>41938</c:v>
                </c:pt>
                <c:pt idx="229">
                  <c:v>41939</c:v>
                </c:pt>
                <c:pt idx="230">
                  <c:v>41940</c:v>
                </c:pt>
                <c:pt idx="231">
                  <c:v>41941</c:v>
                </c:pt>
                <c:pt idx="232">
                  <c:v>41942</c:v>
                </c:pt>
                <c:pt idx="233">
                  <c:v>41943</c:v>
                </c:pt>
                <c:pt idx="234">
                  <c:v>41944</c:v>
                </c:pt>
                <c:pt idx="235">
                  <c:v>41945</c:v>
                </c:pt>
                <c:pt idx="236">
                  <c:v>41946</c:v>
                </c:pt>
                <c:pt idx="237">
                  <c:v>41947</c:v>
                </c:pt>
                <c:pt idx="238">
                  <c:v>41948</c:v>
                </c:pt>
                <c:pt idx="239">
                  <c:v>41949</c:v>
                </c:pt>
                <c:pt idx="240">
                  <c:v>41950</c:v>
                </c:pt>
                <c:pt idx="241">
                  <c:v>41951</c:v>
                </c:pt>
                <c:pt idx="242">
                  <c:v>41952</c:v>
                </c:pt>
                <c:pt idx="243">
                  <c:v>41953</c:v>
                </c:pt>
                <c:pt idx="244">
                  <c:v>41954</c:v>
                </c:pt>
                <c:pt idx="245">
                  <c:v>41955</c:v>
                </c:pt>
                <c:pt idx="246">
                  <c:v>41956</c:v>
                </c:pt>
                <c:pt idx="247">
                  <c:v>41957</c:v>
                </c:pt>
                <c:pt idx="248">
                  <c:v>41958</c:v>
                </c:pt>
                <c:pt idx="249">
                  <c:v>41959</c:v>
                </c:pt>
                <c:pt idx="250">
                  <c:v>41960</c:v>
                </c:pt>
                <c:pt idx="251">
                  <c:v>41961</c:v>
                </c:pt>
                <c:pt idx="252">
                  <c:v>41962</c:v>
                </c:pt>
                <c:pt idx="253">
                  <c:v>41963</c:v>
                </c:pt>
                <c:pt idx="254">
                  <c:v>41964</c:v>
                </c:pt>
                <c:pt idx="255">
                  <c:v>41965</c:v>
                </c:pt>
                <c:pt idx="256">
                  <c:v>41966</c:v>
                </c:pt>
                <c:pt idx="257">
                  <c:v>41967</c:v>
                </c:pt>
                <c:pt idx="258">
                  <c:v>41968</c:v>
                </c:pt>
                <c:pt idx="259">
                  <c:v>41969</c:v>
                </c:pt>
                <c:pt idx="260">
                  <c:v>41970</c:v>
                </c:pt>
                <c:pt idx="261">
                  <c:v>41971</c:v>
                </c:pt>
                <c:pt idx="262">
                  <c:v>41972</c:v>
                </c:pt>
                <c:pt idx="263">
                  <c:v>41973</c:v>
                </c:pt>
                <c:pt idx="264">
                  <c:v>41974</c:v>
                </c:pt>
                <c:pt idx="265">
                  <c:v>41975</c:v>
                </c:pt>
                <c:pt idx="266">
                  <c:v>41976</c:v>
                </c:pt>
                <c:pt idx="267">
                  <c:v>41977</c:v>
                </c:pt>
                <c:pt idx="268">
                  <c:v>41978</c:v>
                </c:pt>
                <c:pt idx="269">
                  <c:v>41979</c:v>
                </c:pt>
                <c:pt idx="270">
                  <c:v>41980</c:v>
                </c:pt>
                <c:pt idx="271">
                  <c:v>41981</c:v>
                </c:pt>
                <c:pt idx="272">
                  <c:v>41982</c:v>
                </c:pt>
                <c:pt idx="273">
                  <c:v>41983</c:v>
                </c:pt>
                <c:pt idx="274">
                  <c:v>41984</c:v>
                </c:pt>
                <c:pt idx="275">
                  <c:v>41985</c:v>
                </c:pt>
                <c:pt idx="276">
                  <c:v>41986</c:v>
                </c:pt>
                <c:pt idx="277">
                  <c:v>41987</c:v>
                </c:pt>
                <c:pt idx="278">
                  <c:v>41988</c:v>
                </c:pt>
                <c:pt idx="279">
                  <c:v>41989</c:v>
                </c:pt>
                <c:pt idx="280">
                  <c:v>41990</c:v>
                </c:pt>
                <c:pt idx="281">
                  <c:v>41991</c:v>
                </c:pt>
                <c:pt idx="282">
                  <c:v>41992</c:v>
                </c:pt>
                <c:pt idx="283">
                  <c:v>41993</c:v>
                </c:pt>
                <c:pt idx="284">
                  <c:v>41994</c:v>
                </c:pt>
                <c:pt idx="285">
                  <c:v>41995</c:v>
                </c:pt>
                <c:pt idx="286">
                  <c:v>41996</c:v>
                </c:pt>
                <c:pt idx="287">
                  <c:v>41997</c:v>
                </c:pt>
                <c:pt idx="288">
                  <c:v>41998</c:v>
                </c:pt>
                <c:pt idx="289">
                  <c:v>41999</c:v>
                </c:pt>
                <c:pt idx="290">
                  <c:v>42000</c:v>
                </c:pt>
                <c:pt idx="291">
                  <c:v>42001</c:v>
                </c:pt>
                <c:pt idx="292">
                  <c:v>42002</c:v>
                </c:pt>
                <c:pt idx="293">
                  <c:v>42003</c:v>
                </c:pt>
                <c:pt idx="294">
                  <c:v>42004</c:v>
                </c:pt>
                <c:pt idx="295">
                  <c:v>42005</c:v>
                </c:pt>
                <c:pt idx="296">
                  <c:v>42006</c:v>
                </c:pt>
                <c:pt idx="297">
                  <c:v>42007</c:v>
                </c:pt>
                <c:pt idx="298">
                  <c:v>42008</c:v>
                </c:pt>
                <c:pt idx="299">
                  <c:v>42009</c:v>
                </c:pt>
                <c:pt idx="300">
                  <c:v>42010</c:v>
                </c:pt>
                <c:pt idx="301">
                  <c:v>42011</c:v>
                </c:pt>
                <c:pt idx="302">
                  <c:v>42012</c:v>
                </c:pt>
                <c:pt idx="303">
                  <c:v>42013</c:v>
                </c:pt>
                <c:pt idx="304">
                  <c:v>42014</c:v>
                </c:pt>
                <c:pt idx="305">
                  <c:v>42015</c:v>
                </c:pt>
                <c:pt idx="306">
                  <c:v>42016</c:v>
                </c:pt>
                <c:pt idx="307">
                  <c:v>42017</c:v>
                </c:pt>
                <c:pt idx="308">
                  <c:v>42018</c:v>
                </c:pt>
                <c:pt idx="309">
                  <c:v>42019</c:v>
                </c:pt>
                <c:pt idx="310">
                  <c:v>42020</c:v>
                </c:pt>
                <c:pt idx="311">
                  <c:v>42021</c:v>
                </c:pt>
                <c:pt idx="312">
                  <c:v>42022</c:v>
                </c:pt>
                <c:pt idx="313">
                  <c:v>42023</c:v>
                </c:pt>
                <c:pt idx="314">
                  <c:v>42024</c:v>
                </c:pt>
                <c:pt idx="315">
                  <c:v>42025</c:v>
                </c:pt>
                <c:pt idx="316">
                  <c:v>42026</c:v>
                </c:pt>
                <c:pt idx="317">
                  <c:v>42027</c:v>
                </c:pt>
                <c:pt idx="318">
                  <c:v>42028</c:v>
                </c:pt>
                <c:pt idx="319">
                  <c:v>42029</c:v>
                </c:pt>
                <c:pt idx="320">
                  <c:v>42030</c:v>
                </c:pt>
                <c:pt idx="321">
                  <c:v>42031</c:v>
                </c:pt>
                <c:pt idx="322">
                  <c:v>42032</c:v>
                </c:pt>
                <c:pt idx="323">
                  <c:v>42033</c:v>
                </c:pt>
                <c:pt idx="324">
                  <c:v>42034</c:v>
                </c:pt>
                <c:pt idx="325">
                  <c:v>42035</c:v>
                </c:pt>
                <c:pt idx="326">
                  <c:v>42036</c:v>
                </c:pt>
                <c:pt idx="327">
                  <c:v>42037</c:v>
                </c:pt>
                <c:pt idx="328">
                  <c:v>42038</c:v>
                </c:pt>
                <c:pt idx="329">
                  <c:v>42039</c:v>
                </c:pt>
                <c:pt idx="330">
                  <c:v>42040</c:v>
                </c:pt>
                <c:pt idx="331">
                  <c:v>42041</c:v>
                </c:pt>
                <c:pt idx="332">
                  <c:v>42042</c:v>
                </c:pt>
                <c:pt idx="333">
                  <c:v>42043</c:v>
                </c:pt>
                <c:pt idx="334">
                  <c:v>42044</c:v>
                </c:pt>
                <c:pt idx="335">
                  <c:v>42045</c:v>
                </c:pt>
                <c:pt idx="336">
                  <c:v>42046</c:v>
                </c:pt>
                <c:pt idx="337">
                  <c:v>42047</c:v>
                </c:pt>
                <c:pt idx="338">
                  <c:v>42048</c:v>
                </c:pt>
                <c:pt idx="339">
                  <c:v>42049</c:v>
                </c:pt>
                <c:pt idx="340">
                  <c:v>42050</c:v>
                </c:pt>
                <c:pt idx="341">
                  <c:v>42051</c:v>
                </c:pt>
                <c:pt idx="342">
                  <c:v>42052</c:v>
                </c:pt>
                <c:pt idx="343">
                  <c:v>42053</c:v>
                </c:pt>
                <c:pt idx="344">
                  <c:v>42054</c:v>
                </c:pt>
                <c:pt idx="345">
                  <c:v>42055</c:v>
                </c:pt>
                <c:pt idx="346">
                  <c:v>42056</c:v>
                </c:pt>
                <c:pt idx="347">
                  <c:v>42057</c:v>
                </c:pt>
                <c:pt idx="348">
                  <c:v>42058</c:v>
                </c:pt>
                <c:pt idx="349">
                  <c:v>42059</c:v>
                </c:pt>
                <c:pt idx="350">
                  <c:v>42060</c:v>
                </c:pt>
                <c:pt idx="351">
                  <c:v>42061</c:v>
                </c:pt>
                <c:pt idx="352">
                  <c:v>42062</c:v>
                </c:pt>
                <c:pt idx="353">
                  <c:v>42063</c:v>
                </c:pt>
                <c:pt idx="354">
                  <c:v>42064</c:v>
                </c:pt>
                <c:pt idx="355">
                  <c:v>42065</c:v>
                </c:pt>
                <c:pt idx="356">
                  <c:v>42066</c:v>
                </c:pt>
                <c:pt idx="357">
                  <c:v>42067</c:v>
                </c:pt>
                <c:pt idx="358">
                  <c:v>42068</c:v>
                </c:pt>
                <c:pt idx="359">
                  <c:v>42069</c:v>
                </c:pt>
                <c:pt idx="360">
                  <c:v>42070</c:v>
                </c:pt>
                <c:pt idx="361">
                  <c:v>42071</c:v>
                </c:pt>
                <c:pt idx="362">
                  <c:v>42072</c:v>
                </c:pt>
                <c:pt idx="363">
                  <c:v>42073</c:v>
                </c:pt>
                <c:pt idx="364">
                  <c:v>42074</c:v>
                </c:pt>
                <c:pt idx="365">
                  <c:v>42075</c:v>
                </c:pt>
                <c:pt idx="366">
                  <c:v>42076</c:v>
                </c:pt>
                <c:pt idx="367">
                  <c:v>42077</c:v>
                </c:pt>
                <c:pt idx="368">
                  <c:v>42078</c:v>
                </c:pt>
                <c:pt idx="369">
                  <c:v>42079</c:v>
                </c:pt>
                <c:pt idx="370">
                  <c:v>42080</c:v>
                </c:pt>
                <c:pt idx="371">
                  <c:v>42081</c:v>
                </c:pt>
                <c:pt idx="372">
                  <c:v>42082</c:v>
                </c:pt>
                <c:pt idx="373">
                  <c:v>42083</c:v>
                </c:pt>
                <c:pt idx="374">
                  <c:v>42084</c:v>
                </c:pt>
                <c:pt idx="375">
                  <c:v>42085</c:v>
                </c:pt>
                <c:pt idx="376">
                  <c:v>42086</c:v>
                </c:pt>
                <c:pt idx="377">
                  <c:v>42087</c:v>
                </c:pt>
                <c:pt idx="378">
                  <c:v>42088</c:v>
                </c:pt>
                <c:pt idx="379">
                  <c:v>42089</c:v>
                </c:pt>
                <c:pt idx="380">
                  <c:v>42090</c:v>
                </c:pt>
                <c:pt idx="381">
                  <c:v>42091</c:v>
                </c:pt>
                <c:pt idx="382">
                  <c:v>42092</c:v>
                </c:pt>
                <c:pt idx="383">
                  <c:v>42093</c:v>
                </c:pt>
                <c:pt idx="384">
                  <c:v>42094</c:v>
                </c:pt>
                <c:pt idx="385">
                  <c:v>42095</c:v>
                </c:pt>
                <c:pt idx="386">
                  <c:v>42096</c:v>
                </c:pt>
                <c:pt idx="387">
                  <c:v>42097</c:v>
                </c:pt>
                <c:pt idx="388">
                  <c:v>42098</c:v>
                </c:pt>
                <c:pt idx="389">
                  <c:v>42099</c:v>
                </c:pt>
                <c:pt idx="390">
                  <c:v>42100</c:v>
                </c:pt>
                <c:pt idx="391">
                  <c:v>42101</c:v>
                </c:pt>
                <c:pt idx="392">
                  <c:v>42102</c:v>
                </c:pt>
                <c:pt idx="393">
                  <c:v>42103</c:v>
                </c:pt>
                <c:pt idx="394">
                  <c:v>42104</c:v>
                </c:pt>
                <c:pt idx="395">
                  <c:v>42105</c:v>
                </c:pt>
                <c:pt idx="396">
                  <c:v>42106</c:v>
                </c:pt>
                <c:pt idx="397">
                  <c:v>42107</c:v>
                </c:pt>
                <c:pt idx="398">
                  <c:v>42108</c:v>
                </c:pt>
                <c:pt idx="399">
                  <c:v>42109</c:v>
                </c:pt>
                <c:pt idx="400">
                  <c:v>42110</c:v>
                </c:pt>
                <c:pt idx="401">
                  <c:v>42111</c:v>
                </c:pt>
                <c:pt idx="402">
                  <c:v>42112</c:v>
                </c:pt>
                <c:pt idx="403">
                  <c:v>42113</c:v>
                </c:pt>
                <c:pt idx="404">
                  <c:v>42114</c:v>
                </c:pt>
                <c:pt idx="405">
                  <c:v>42115</c:v>
                </c:pt>
                <c:pt idx="406">
                  <c:v>42116</c:v>
                </c:pt>
                <c:pt idx="407">
                  <c:v>42117</c:v>
                </c:pt>
                <c:pt idx="408">
                  <c:v>42118</c:v>
                </c:pt>
                <c:pt idx="409">
                  <c:v>42119</c:v>
                </c:pt>
                <c:pt idx="410">
                  <c:v>42120</c:v>
                </c:pt>
                <c:pt idx="411">
                  <c:v>42121</c:v>
                </c:pt>
                <c:pt idx="412">
                  <c:v>42122</c:v>
                </c:pt>
                <c:pt idx="413">
                  <c:v>42123</c:v>
                </c:pt>
                <c:pt idx="414">
                  <c:v>42124</c:v>
                </c:pt>
                <c:pt idx="415">
                  <c:v>42125</c:v>
                </c:pt>
                <c:pt idx="416">
                  <c:v>42126</c:v>
                </c:pt>
                <c:pt idx="417">
                  <c:v>42127</c:v>
                </c:pt>
                <c:pt idx="418">
                  <c:v>42128</c:v>
                </c:pt>
                <c:pt idx="419">
                  <c:v>42129</c:v>
                </c:pt>
                <c:pt idx="420">
                  <c:v>42130</c:v>
                </c:pt>
                <c:pt idx="421">
                  <c:v>42131</c:v>
                </c:pt>
                <c:pt idx="422">
                  <c:v>42132</c:v>
                </c:pt>
                <c:pt idx="423">
                  <c:v>42133</c:v>
                </c:pt>
                <c:pt idx="424">
                  <c:v>42134</c:v>
                </c:pt>
                <c:pt idx="425">
                  <c:v>42135</c:v>
                </c:pt>
                <c:pt idx="426">
                  <c:v>42136</c:v>
                </c:pt>
                <c:pt idx="427">
                  <c:v>42137</c:v>
                </c:pt>
                <c:pt idx="428">
                  <c:v>42138</c:v>
                </c:pt>
                <c:pt idx="429">
                  <c:v>42139</c:v>
                </c:pt>
                <c:pt idx="430">
                  <c:v>42140</c:v>
                </c:pt>
                <c:pt idx="431">
                  <c:v>42141</c:v>
                </c:pt>
                <c:pt idx="432">
                  <c:v>42142</c:v>
                </c:pt>
                <c:pt idx="433">
                  <c:v>42143</c:v>
                </c:pt>
                <c:pt idx="434">
                  <c:v>42144</c:v>
                </c:pt>
                <c:pt idx="435">
                  <c:v>42145</c:v>
                </c:pt>
                <c:pt idx="436">
                  <c:v>42146</c:v>
                </c:pt>
                <c:pt idx="437">
                  <c:v>42147</c:v>
                </c:pt>
                <c:pt idx="438">
                  <c:v>42148</c:v>
                </c:pt>
                <c:pt idx="439">
                  <c:v>42149</c:v>
                </c:pt>
                <c:pt idx="440">
                  <c:v>42150</c:v>
                </c:pt>
                <c:pt idx="441">
                  <c:v>42151</c:v>
                </c:pt>
                <c:pt idx="442">
                  <c:v>42152</c:v>
                </c:pt>
                <c:pt idx="443">
                  <c:v>42153</c:v>
                </c:pt>
                <c:pt idx="444">
                  <c:v>42154</c:v>
                </c:pt>
                <c:pt idx="445">
                  <c:v>42155</c:v>
                </c:pt>
                <c:pt idx="446">
                  <c:v>42156</c:v>
                </c:pt>
                <c:pt idx="447">
                  <c:v>42157</c:v>
                </c:pt>
                <c:pt idx="448">
                  <c:v>42158</c:v>
                </c:pt>
                <c:pt idx="449">
                  <c:v>42159</c:v>
                </c:pt>
                <c:pt idx="450">
                  <c:v>42160</c:v>
                </c:pt>
                <c:pt idx="451">
                  <c:v>42161</c:v>
                </c:pt>
                <c:pt idx="452">
                  <c:v>42162</c:v>
                </c:pt>
                <c:pt idx="453">
                  <c:v>42163</c:v>
                </c:pt>
                <c:pt idx="454">
                  <c:v>42164</c:v>
                </c:pt>
                <c:pt idx="455">
                  <c:v>42165</c:v>
                </c:pt>
                <c:pt idx="456">
                  <c:v>42166</c:v>
                </c:pt>
                <c:pt idx="457">
                  <c:v>42167</c:v>
                </c:pt>
                <c:pt idx="458">
                  <c:v>42168</c:v>
                </c:pt>
                <c:pt idx="459">
                  <c:v>42169</c:v>
                </c:pt>
                <c:pt idx="460">
                  <c:v>42170</c:v>
                </c:pt>
                <c:pt idx="461">
                  <c:v>42171</c:v>
                </c:pt>
                <c:pt idx="462">
                  <c:v>42172</c:v>
                </c:pt>
                <c:pt idx="463">
                  <c:v>42173</c:v>
                </c:pt>
                <c:pt idx="464">
                  <c:v>42174</c:v>
                </c:pt>
                <c:pt idx="465">
                  <c:v>42175</c:v>
                </c:pt>
                <c:pt idx="466">
                  <c:v>42176</c:v>
                </c:pt>
                <c:pt idx="467">
                  <c:v>42177</c:v>
                </c:pt>
                <c:pt idx="468">
                  <c:v>42178</c:v>
                </c:pt>
                <c:pt idx="469">
                  <c:v>42179</c:v>
                </c:pt>
                <c:pt idx="470">
                  <c:v>42180</c:v>
                </c:pt>
                <c:pt idx="471">
                  <c:v>42181</c:v>
                </c:pt>
                <c:pt idx="472">
                  <c:v>42182</c:v>
                </c:pt>
                <c:pt idx="473">
                  <c:v>42183</c:v>
                </c:pt>
                <c:pt idx="474">
                  <c:v>42184</c:v>
                </c:pt>
                <c:pt idx="475">
                  <c:v>42185</c:v>
                </c:pt>
                <c:pt idx="476">
                  <c:v>42186</c:v>
                </c:pt>
                <c:pt idx="477">
                  <c:v>42187</c:v>
                </c:pt>
                <c:pt idx="478">
                  <c:v>42188</c:v>
                </c:pt>
                <c:pt idx="479">
                  <c:v>42189</c:v>
                </c:pt>
                <c:pt idx="480">
                  <c:v>42190</c:v>
                </c:pt>
                <c:pt idx="481">
                  <c:v>42191</c:v>
                </c:pt>
                <c:pt idx="482">
                  <c:v>42192</c:v>
                </c:pt>
                <c:pt idx="483">
                  <c:v>42193</c:v>
                </c:pt>
                <c:pt idx="484">
                  <c:v>42194</c:v>
                </c:pt>
                <c:pt idx="485">
                  <c:v>42195</c:v>
                </c:pt>
                <c:pt idx="486">
                  <c:v>42196</c:v>
                </c:pt>
                <c:pt idx="487">
                  <c:v>42197</c:v>
                </c:pt>
                <c:pt idx="488">
                  <c:v>42198</c:v>
                </c:pt>
                <c:pt idx="489">
                  <c:v>42199</c:v>
                </c:pt>
                <c:pt idx="490">
                  <c:v>42200</c:v>
                </c:pt>
                <c:pt idx="491">
                  <c:v>42201</c:v>
                </c:pt>
                <c:pt idx="492">
                  <c:v>42202</c:v>
                </c:pt>
                <c:pt idx="493">
                  <c:v>42203</c:v>
                </c:pt>
                <c:pt idx="494">
                  <c:v>42204</c:v>
                </c:pt>
                <c:pt idx="495">
                  <c:v>42205</c:v>
                </c:pt>
                <c:pt idx="496">
                  <c:v>42206</c:v>
                </c:pt>
                <c:pt idx="497">
                  <c:v>42207</c:v>
                </c:pt>
                <c:pt idx="498">
                  <c:v>42208</c:v>
                </c:pt>
                <c:pt idx="499">
                  <c:v>42209</c:v>
                </c:pt>
                <c:pt idx="500">
                  <c:v>42210</c:v>
                </c:pt>
                <c:pt idx="501">
                  <c:v>42211</c:v>
                </c:pt>
                <c:pt idx="502">
                  <c:v>42212</c:v>
                </c:pt>
                <c:pt idx="503">
                  <c:v>42213</c:v>
                </c:pt>
                <c:pt idx="504">
                  <c:v>42214</c:v>
                </c:pt>
                <c:pt idx="505">
                  <c:v>42215</c:v>
                </c:pt>
                <c:pt idx="506">
                  <c:v>42216</c:v>
                </c:pt>
                <c:pt idx="507">
                  <c:v>42217</c:v>
                </c:pt>
                <c:pt idx="508">
                  <c:v>42218</c:v>
                </c:pt>
                <c:pt idx="509">
                  <c:v>42219</c:v>
                </c:pt>
                <c:pt idx="510">
                  <c:v>42220</c:v>
                </c:pt>
                <c:pt idx="511">
                  <c:v>42221</c:v>
                </c:pt>
                <c:pt idx="512">
                  <c:v>42222</c:v>
                </c:pt>
                <c:pt idx="513">
                  <c:v>42223</c:v>
                </c:pt>
                <c:pt idx="514">
                  <c:v>42224</c:v>
                </c:pt>
                <c:pt idx="515">
                  <c:v>42225</c:v>
                </c:pt>
                <c:pt idx="516">
                  <c:v>42226</c:v>
                </c:pt>
                <c:pt idx="517">
                  <c:v>42227</c:v>
                </c:pt>
                <c:pt idx="518">
                  <c:v>42228</c:v>
                </c:pt>
                <c:pt idx="519">
                  <c:v>42229</c:v>
                </c:pt>
                <c:pt idx="520">
                  <c:v>42230</c:v>
                </c:pt>
                <c:pt idx="521">
                  <c:v>42231</c:v>
                </c:pt>
                <c:pt idx="522">
                  <c:v>42232</c:v>
                </c:pt>
                <c:pt idx="523">
                  <c:v>42233</c:v>
                </c:pt>
                <c:pt idx="524">
                  <c:v>42234</c:v>
                </c:pt>
                <c:pt idx="525">
                  <c:v>42235</c:v>
                </c:pt>
                <c:pt idx="526">
                  <c:v>42236</c:v>
                </c:pt>
                <c:pt idx="527">
                  <c:v>42237</c:v>
                </c:pt>
                <c:pt idx="528">
                  <c:v>42238</c:v>
                </c:pt>
                <c:pt idx="529">
                  <c:v>42239</c:v>
                </c:pt>
                <c:pt idx="530">
                  <c:v>42240</c:v>
                </c:pt>
                <c:pt idx="531">
                  <c:v>42241</c:v>
                </c:pt>
                <c:pt idx="532">
                  <c:v>42242</c:v>
                </c:pt>
                <c:pt idx="533">
                  <c:v>42243</c:v>
                </c:pt>
                <c:pt idx="534">
                  <c:v>42244</c:v>
                </c:pt>
                <c:pt idx="535">
                  <c:v>42245</c:v>
                </c:pt>
                <c:pt idx="536">
                  <c:v>42246</c:v>
                </c:pt>
                <c:pt idx="537">
                  <c:v>42247</c:v>
                </c:pt>
                <c:pt idx="538">
                  <c:v>42248</c:v>
                </c:pt>
                <c:pt idx="539">
                  <c:v>42249</c:v>
                </c:pt>
                <c:pt idx="540">
                  <c:v>42250</c:v>
                </c:pt>
                <c:pt idx="541">
                  <c:v>42251</c:v>
                </c:pt>
                <c:pt idx="542">
                  <c:v>42252</c:v>
                </c:pt>
                <c:pt idx="543">
                  <c:v>42253</c:v>
                </c:pt>
                <c:pt idx="544">
                  <c:v>42254</c:v>
                </c:pt>
                <c:pt idx="545">
                  <c:v>42255</c:v>
                </c:pt>
                <c:pt idx="546">
                  <c:v>42256</c:v>
                </c:pt>
                <c:pt idx="547">
                  <c:v>42257</c:v>
                </c:pt>
                <c:pt idx="548">
                  <c:v>42258</c:v>
                </c:pt>
                <c:pt idx="549">
                  <c:v>42259</c:v>
                </c:pt>
                <c:pt idx="550">
                  <c:v>42260</c:v>
                </c:pt>
                <c:pt idx="551">
                  <c:v>42261</c:v>
                </c:pt>
                <c:pt idx="552">
                  <c:v>42262</c:v>
                </c:pt>
                <c:pt idx="553">
                  <c:v>42263</c:v>
                </c:pt>
                <c:pt idx="554">
                  <c:v>42264</c:v>
                </c:pt>
                <c:pt idx="555">
                  <c:v>42265</c:v>
                </c:pt>
                <c:pt idx="556">
                  <c:v>42266</c:v>
                </c:pt>
                <c:pt idx="557">
                  <c:v>42267</c:v>
                </c:pt>
                <c:pt idx="558">
                  <c:v>42268</c:v>
                </c:pt>
                <c:pt idx="559">
                  <c:v>42269</c:v>
                </c:pt>
                <c:pt idx="560">
                  <c:v>42270</c:v>
                </c:pt>
                <c:pt idx="561">
                  <c:v>42271</c:v>
                </c:pt>
                <c:pt idx="562">
                  <c:v>42272</c:v>
                </c:pt>
                <c:pt idx="563">
                  <c:v>42273</c:v>
                </c:pt>
                <c:pt idx="564">
                  <c:v>42274</c:v>
                </c:pt>
                <c:pt idx="565">
                  <c:v>42275</c:v>
                </c:pt>
                <c:pt idx="566">
                  <c:v>42276</c:v>
                </c:pt>
                <c:pt idx="567">
                  <c:v>42277</c:v>
                </c:pt>
                <c:pt idx="568">
                  <c:v>42278</c:v>
                </c:pt>
                <c:pt idx="569">
                  <c:v>42279</c:v>
                </c:pt>
                <c:pt idx="570">
                  <c:v>42280</c:v>
                </c:pt>
                <c:pt idx="571">
                  <c:v>42281</c:v>
                </c:pt>
                <c:pt idx="572">
                  <c:v>42282</c:v>
                </c:pt>
                <c:pt idx="573">
                  <c:v>42283</c:v>
                </c:pt>
                <c:pt idx="574">
                  <c:v>42284</c:v>
                </c:pt>
                <c:pt idx="575">
                  <c:v>42285</c:v>
                </c:pt>
                <c:pt idx="576">
                  <c:v>42286</c:v>
                </c:pt>
                <c:pt idx="577">
                  <c:v>42287</c:v>
                </c:pt>
                <c:pt idx="578">
                  <c:v>42288</c:v>
                </c:pt>
                <c:pt idx="579">
                  <c:v>42289</c:v>
                </c:pt>
                <c:pt idx="580">
                  <c:v>42290</c:v>
                </c:pt>
                <c:pt idx="581">
                  <c:v>42291</c:v>
                </c:pt>
                <c:pt idx="582">
                  <c:v>42292</c:v>
                </c:pt>
                <c:pt idx="583">
                  <c:v>42293</c:v>
                </c:pt>
                <c:pt idx="584">
                  <c:v>42294</c:v>
                </c:pt>
                <c:pt idx="585">
                  <c:v>42295</c:v>
                </c:pt>
                <c:pt idx="586">
                  <c:v>42296</c:v>
                </c:pt>
                <c:pt idx="587">
                  <c:v>42297</c:v>
                </c:pt>
                <c:pt idx="588">
                  <c:v>42298</c:v>
                </c:pt>
                <c:pt idx="589">
                  <c:v>42299</c:v>
                </c:pt>
                <c:pt idx="590">
                  <c:v>42300</c:v>
                </c:pt>
                <c:pt idx="591">
                  <c:v>42301</c:v>
                </c:pt>
                <c:pt idx="592">
                  <c:v>42302</c:v>
                </c:pt>
                <c:pt idx="593">
                  <c:v>42303</c:v>
                </c:pt>
                <c:pt idx="594">
                  <c:v>42304</c:v>
                </c:pt>
                <c:pt idx="595">
                  <c:v>42305</c:v>
                </c:pt>
                <c:pt idx="596">
                  <c:v>42306</c:v>
                </c:pt>
                <c:pt idx="597">
                  <c:v>42307</c:v>
                </c:pt>
                <c:pt idx="598">
                  <c:v>42308</c:v>
                </c:pt>
                <c:pt idx="599">
                  <c:v>42309</c:v>
                </c:pt>
                <c:pt idx="600">
                  <c:v>42310</c:v>
                </c:pt>
                <c:pt idx="601">
                  <c:v>42311</c:v>
                </c:pt>
                <c:pt idx="602">
                  <c:v>42312</c:v>
                </c:pt>
                <c:pt idx="603">
                  <c:v>42313</c:v>
                </c:pt>
                <c:pt idx="604">
                  <c:v>42314</c:v>
                </c:pt>
                <c:pt idx="605">
                  <c:v>42315</c:v>
                </c:pt>
                <c:pt idx="606">
                  <c:v>42316</c:v>
                </c:pt>
                <c:pt idx="607">
                  <c:v>42317</c:v>
                </c:pt>
                <c:pt idx="608">
                  <c:v>42318</c:v>
                </c:pt>
                <c:pt idx="609">
                  <c:v>42319</c:v>
                </c:pt>
                <c:pt idx="610">
                  <c:v>42320</c:v>
                </c:pt>
                <c:pt idx="611">
                  <c:v>42321</c:v>
                </c:pt>
                <c:pt idx="612">
                  <c:v>42322</c:v>
                </c:pt>
                <c:pt idx="613">
                  <c:v>42323</c:v>
                </c:pt>
                <c:pt idx="614">
                  <c:v>42324</c:v>
                </c:pt>
                <c:pt idx="615">
                  <c:v>42325</c:v>
                </c:pt>
                <c:pt idx="616">
                  <c:v>42326</c:v>
                </c:pt>
                <c:pt idx="617">
                  <c:v>42327</c:v>
                </c:pt>
                <c:pt idx="618">
                  <c:v>42328</c:v>
                </c:pt>
                <c:pt idx="619">
                  <c:v>42329</c:v>
                </c:pt>
                <c:pt idx="620">
                  <c:v>42330</c:v>
                </c:pt>
                <c:pt idx="621">
                  <c:v>42331</c:v>
                </c:pt>
                <c:pt idx="622">
                  <c:v>42332</c:v>
                </c:pt>
                <c:pt idx="623">
                  <c:v>42333</c:v>
                </c:pt>
                <c:pt idx="624">
                  <c:v>42334</c:v>
                </c:pt>
                <c:pt idx="625">
                  <c:v>42335</c:v>
                </c:pt>
                <c:pt idx="626">
                  <c:v>42336</c:v>
                </c:pt>
                <c:pt idx="627">
                  <c:v>42337</c:v>
                </c:pt>
                <c:pt idx="628">
                  <c:v>42338</c:v>
                </c:pt>
                <c:pt idx="629">
                  <c:v>42339</c:v>
                </c:pt>
                <c:pt idx="630">
                  <c:v>42340</c:v>
                </c:pt>
                <c:pt idx="631">
                  <c:v>42341</c:v>
                </c:pt>
                <c:pt idx="632">
                  <c:v>42342</c:v>
                </c:pt>
                <c:pt idx="633">
                  <c:v>42343</c:v>
                </c:pt>
                <c:pt idx="634">
                  <c:v>42344</c:v>
                </c:pt>
                <c:pt idx="635">
                  <c:v>42345</c:v>
                </c:pt>
                <c:pt idx="636">
                  <c:v>42346</c:v>
                </c:pt>
                <c:pt idx="637">
                  <c:v>42347</c:v>
                </c:pt>
                <c:pt idx="638">
                  <c:v>42348</c:v>
                </c:pt>
                <c:pt idx="639">
                  <c:v>42349</c:v>
                </c:pt>
                <c:pt idx="640">
                  <c:v>42350</c:v>
                </c:pt>
                <c:pt idx="641">
                  <c:v>42351</c:v>
                </c:pt>
                <c:pt idx="642">
                  <c:v>42352</c:v>
                </c:pt>
                <c:pt idx="643">
                  <c:v>42353</c:v>
                </c:pt>
                <c:pt idx="644">
                  <c:v>42354</c:v>
                </c:pt>
                <c:pt idx="645">
                  <c:v>42355</c:v>
                </c:pt>
                <c:pt idx="646">
                  <c:v>42356</c:v>
                </c:pt>
                <c:pt idx="647">
                  <c:v>42357</c:v>
                </c:pt>
                <c:pt idx="648">
                  <c:v>42358</c:v>
                </c:pt>
                <c:pt idx="649">
                  <c:v>42359</c:v>
                </c:pt>
                <c:pt idx="650">
                  <c:v>42360</c:v>
                </c:pt>
                <c:pt idx="651">
                  <c:v>42361</c:v>
                </c:pt>
                <c:pt idx="652">
                  <c:v>42362</c:v>
                </c:pt>
                <c:pt idx="653">
                  <c:v>42363</c:v>
                </c:pt>
                <c:pt idx="654">
                  <c:v>42364</c:v>
                </c:pt>
                <c:pt idx="655">
                  <c:v>42365</c:v>
                </c:pt>
                <c:pt idx="656">
                  <c:v>42366</c:v>
                </c:pt>
                <c:pt idx="657">
                  <c:v>42367</c:v>
                </c:pt>
                <c:pt idx="658">
                  <c:v>42368</c:v>
                </c:pt>
                <c:pt idx="659">
                  <c:v>42369</c:v>
                </c:pt>
                <c:pt idx="660">
                  <c:v>42370</c:v>
                </c:pt>
                <c:pt idx="661">
                  <c:v>42371</c:v>
                </c:pt>
              </c:numCache>
            </c:numRef>
          </c:xVal>
          <c:yVal>
            <c:numRef>
              <c:f>'STEREO_Ahead Vectors and Angles'!$G$2:$G$663</c:f>
              <c:numCache>
                <c:formatCode>0.00</c:formatCode>
                <c:ptCount val="662"/>
                <c:pt idx="0">
                  <c:v>13.542999999999999</c:v>
                </c:pt>
                <c:pt idx="1">
                  <c:v>13.515000000000001</c:v>
                </c:pt>
                <c:pt idx="2">
                  <c:v>13.486000000000001</c:v>
                </c:pt>
                <c:pt idx="3">
                  <c:v>13.458</c:v>
                </c:pt>
                <c:pt idx="4">
                  <c:v>13.429</c:v>
                </c:pt>
                <c:pt idx="5">
                  <c:v>13.4</c:v>
                </c:pt>
                <c:pt idx="6">
                  <c:v>13.37</c:v>
                </c:pt>
                <c:pt idx="7">
                  <c:v>13.340999999999999</c:v>
                </c:pt>
                <c:pt idx="8">
                  <c:v>13.311</c:v>
                </c:pt>
                <c:pt idx="9">
                  <c:v>13.281000000000001</c:v>
                </c:pt>
                <c:pt idx="10">
                  <c:v>13.250999999999999</c:v>
                </c:pt>
                <c:pt idx="11">
                  <c:v>13.22</c:v>
                </c:pt>
                <c:pt idx="12">
                  <c:v>13.189</c:v>
                </c:pt>
                <c:pt idx="13">
                  <c:v>13.159000000000001</c:v>
                </c:pt>
                <c:pt idx="14">
                  <c:v>13.127000000000001</c:v>
                </c:pt>
                <c:pt idx="15">
                  <c:v>13.096</c:v>
                </c:pt>
                <c:pt idx="16">
                  <c:v>13.065</c:v>
                </c:pt>
                <c:pt idx="17">
                  <c:v>13.032999999999999</c:v>
                </c:pt>
                <c:pt idx="18">
                  <c:v>13.000999999999999</c:v>
                </c:pt>
                <c:pt idx="19">
                  <c:v>12.968999999999999</c:v>
                </c:pt>
                <c:pt idx="20">
                  <c:v>12.936</c:v>
                </c:pt>
                <c:pt idx="21">
                  <c:v>12.904</c:v>
                </c:pt>
                <c:pt idx="22">
                  <c:v>12.871</c:v>
                </c:pt>
                <c:pt idx="23">
                  <c:v>12.837999999999999</c:v>
                </c:pt>
                <c:pt idx="24">
                  <c:v>12.804</c:v>
                </c:pt>
                <c:pt idx="25">
                  <c:v>12.77</c:v>
                </c:pt>
                <c:pt idx="26">
                  <c:v>12.736000000000001</c:v>
                </c:pt>
                <c:pt idx="27">
                  <c:v>12.702</c:v>
                </c:pt>
                <c:pt idx="28">
                  <c:v>12.667999999999999</c:v>
                </c:pt>
                <c:pt idx="29">
                  <c:v>12.632999999999999</c:v>
                </c:pt>
                <c:pt idx="30">
                  <c:v>12.598000000000001</c:v>
                </c:pt>
                <c:pt idx="31">
                  <c:v>12.563000000000001</c:v>
                </c:pt>
                <c:pt idx="32">
                  <c:v>12.526999999999999</c:v>
                </c:pt>
                <c:pt idx="33">
                  <c:v>12.491</c:v>
                </c:pt>
                <c:pt idx="34">
                  <c:v>12.455</c:v>
                </c:pt>
                <c:pt idx="35">
                  <c:v>12.419</c:v>
                </c:pt>
                <c:pt idx="36">
                  <c:v>12.382999999999999</c:v>
                </c:pt>
                <c:pt idx="37">
                  <c:v>12.346</c:v>
                </c:pt>
                <c:pt idx="38">
                  <c:v>12.308999999999999</c:v>
                </c:pt>
                <c:pt idx="39">
                  <c:v>12.272</c:v>
                </c:pt>
                <c:pt idx="40">
                  <c:v>12.234999999999999</c:v>
                </c:pt>
                <c:pt idx="41">
                  <c:v>12.198</c:v>
                </c:pt>
                <c:pt idx="42">
                  <c:v>12.16</c:v>
                </c:pt>
                <c:pt idx="43">
                  <c:v>12.122999999999999</c:v>
                </c:pt>
                <c:pt idx="44">
                  <c:v>12.085000000000001</c:v>
                </c:pt>
                <c:pt idx="45">
                  <c:v>12.047000000000001</c:v>
                </c:pt>
                <c:pt idx="46">
                  <c:v>12.009</c:v>
                </c:pt>
                <c:pt idx="47">
                  <c:v>11.971</c:v>
                </c:pt>
                <c:pt idx="48">
                  <c:v>11.933</c:v>
                </c:pt>
                <c:pt idx="49">
                  <c:v>11.894</c:v>
                </c:pt>
                <c:pt idx="50">
                  <c:v>11.855</c:v>
                </c:pt>
                <c:pt idx="51">
                  <c:v>11.816000000000001</c:v>
                </c:pt>
                <c:pt idx="52">
                  <c:v>11.776999999999999</c:v>
                </c:pt>
                <c:pt idx="53">
                  <c:v>11.738</c:v>
                </c:pt>
                <c:pt idx="54">
                  <c:v>11.698</c:v>
                </c:pt>
                <c:pt idx="55">
                  <c:v>11.659000000000001</c:v>
                </c:pt>
                <c:pt idx="56">
                  <c:v>11.619</c:v>
                </c:pt>
                <c:pt idx="57">
                  <c:v>11.579000000000001</c:v>
                </c:pt>
                <c:pt idx="58">
                  <c:v>11.539</c:v>
                </c:pt>
                <c:pt idx="59">
                  <c:v>11.497999999999999</c:v>
                </c:pt>
                <c:pt idx="60">
                  <c:v>11.457000000000001</c:v>
                </c:pt>
                <c:pt idx="61">
                  <c:v>11.417</c:v>
                </c:pt>
                <c:pt idx="62">
                  <c:v>11.375999999999999</c:v>
                </c:pt>
                <c:pt idx="63">
                  <c:v>11.335000000000001</c:v>
                </c:pt>
                <c:pt idx="64">
                  <c:v>11.292999999999999</c:v>
                </c:pt>
                <c:pt idx="65">
                  <c:v>11.252000000000001</c:v>
                </c:pt>
                <c:pt idx="66">
                  <c:v>11.211</c:v>
                </c:pt>
                <c:pt idx="67">
                  <c:v>11.169</c:v>
                </c:pt>
                <c:pt idx="68">
                  <c:v>11.127000000000001</c:v>
                </c:pt>
                <c:pt idx="69">
                  <c:v>11.086</c:v>
                </c:pt>
                <c:pt idx="70">
                  <c:v>11.044</c:v>
                </c:pt>
                <c:pt idx="71">
                  <c:v>11.002000000000001</c:v>
                </c:pt>
                <c:pt idx="72">
                  <c:v>10.96</c:v>
                </c:pt>
                <c:pt idx="73">
                  <c:v>10.917999999999999</c:v>
                </c:pt>
                <c:pt idx="74">
                  <c:v>10.875999999999999</c:v>
                </c:pt>
                <c:pt idx="75">
                  <c:v>10.834</c:v>
                </c:pt>
                <c:pt idx="76">
                  <c:v>10.792</c:v>
                </c:pt>
                <c:pt idx="77">
                  <c:v>10.75</c:v>
                </c:pt>
                <c:pt idx="78">
                  <c:v>10.707000000000001</c:v>
                </c:pt>
                <c:pt idx="79">
                  <c:v>10.664999999999999</c:v>
                </c:pt>
                <c:pt idx="80">
                  <c:v>10.622999999999999</c:v>
                </c:pt>
                <c:pt idx="81">
                  <c:v>10.58</c:v>
                </c:pt>
                <c:pt idx="82">
                  <c:v>10.537000000000001</c:v>
                </c:pt>
                <c:pt idx="83">
                  <c:v>10.494999999999999</c:v>
                </c:pt>
                <c:pt idx="84">
                  <c:v>10.452</c:v>
                </c:pt>
                <c:pt idx="85">
                  <c:v>10.409000000000001</c:v>
                </c:pt>
                <c:pt idx="86">
                  <c:v>10.366</c:v>
                </c:pt>
                <c:pt idx="87">
                  <c:v>10.323</c:v>
                </c:pt>
                <c:pt idx="88">
                  <c:v>10.28</c:v>
                </c:pt>
                <c:pt idx="89">
                  <c:v>10.237</c:v>
                </c:pt>
                <c:pt idx="90">
                  <c:v>10.194000000000001</c:v>
                </c:pt>
                <c:pt idx="91">
                  <c:v>10.15</c:v>
                </c:pt>
                <c:pt idx="92">
                  <c:v>10.106999999999999</c:v>
                </c:pt>
                <c:pt idx="93">
                  <c:v>10.063000000000001</c:v>
                </c:pt>
                <c:pt idx="94">
                  <c:v>10.02</c:v>
                </c:pt>
                <c:pt idx="95">
                  <c:v>9.9770000000000003</c:v>
                </c:pt>
                <c:pt idx="96">
                  <c:v>9.9329999999999998</c:v>
                </c:pt>
                <c:pt idx="97">
                  <c:v>9.89</c:v>
                </c:pt>
                <c:pt idx="98">
                  <c:v>9.8460000000000001</c:v>
                </c:pt>
                <c:pt idx="99">
                  <c:v>9.8030000000000008</c:v>
                </c:pt>
                <c:pt idx="100">
                  <c:v>9.76</c:v>
                </c:pt>
                <c:pt idx="101">
                  <c:v>9.7159999999999993</c:v>
                </c:pt>
                <c:pt idx="102">
                  <c:v>9.673</c:v>
                </c:pt>
                <c:pt idx="103">
                  <c:v>9.6300000000000008</c:v>
                </c:pt>
                <c:pt idx="104">
                  <c:v>9.5869999999999997</c:v>
                </c:pt>
                <c:pt idx="105">
                  <c:v>9.5440000000000005</c:v>
                </c:pt>
                <c:pt idx="106">
                  <c:v>9.5009999999999994</c:v>
                </c:pt>
                <c:pt idx="107">
                  <c:v>9.4580000000000002</c:v>
                </c:pt>
                <c:pt idx="108">
                  <c:v>9.4149999999999991</c:v>
                </c:pt>
                <c:pt idx="109">
                  <c:v>9.3719999999999999</c:v>
                </c:pt>
                <c:pt idx="110">
                  <c:v>9.3290000000000006</c:v>
                </c:pt>
                <c:pt idx="111">
                  <c:v>9.2870000000000008</c:v>
                </c:pt>
                <c:pt idx="112">
                  <c:v>9.2439999999999998</c:v>
                </c:pt>
                <c:pt idx="113">
                  <c:v>9.2010000000000005</c:v>
                </c:pt>
                <c:pt idx="114">
                  <c:v>9.1579999999999995</c:v>
                </c:pt>
                <c:pt idx="115">
                  <c:v>9.1150000000000002</c:v>
                </c:pt>
                <c:pt idx="116">
                  <c:v>9.0730000000000004</c:v>
                </c:pt>
                <c:pt idx="117">
                  <c:v>9.0299999999999994</c:v>
                </c:pt>
                <c:pt idx="118">
                  <c:v>8.9870000000000001</c:v>
                </c:pt>
                <c:pt idx="119">
                  <c:v>8.9450000000000003</c:v>
                </c:pt>
                <c:pt idx="120">
                  <c:v>8.9019999999999992</c:v>
                </c:pt>
                <c:pt idx="121">
                  <c:v>8.86</c:v>
                </c:pt>
                <c:pt idx="122">
                  <c:v>8.8170000000000002</c:v>
                </c:pt>
                <c:pt idx="123">
                  <c:v>8.7750000000000004</c:v>
                </c:pt>
                <c:pt idx="124">
                  <c:v>8.7319999999999993</c:v>
                </c:pt>
                <c:pt idx="125">
                  <c:v>8.69</c:v>
                </c:pt>
                <c:pt idx="126">
                  <c:v>8.6479999999999997</c:v>
                </c:pt>
                <c:pt idx="127">
                  <c:v>8.6059999999999999</c:v>
                </c:pt>
                <c:pt idx="128">
                  <c:v>8.5640000000000001</c:v>
                </c:pt>
                <c:pt idx="129">
                  <c:v>8.5229999999999997</c:v>
                </c:pt>
                <c:pt idx="130">
                  <c:v>8.4809999999999999</c:v>
                </c:pt>
                <c:pt idx="131">
                  <c:v>8.44</c:v>
                </c:pt>
                <c:pt idx="132">
                  <c:v>8.3979999999999997</c:v>
                </c:pt>
                <c:pt idx="133">
                  <c:v>8.3569999999999993</c:v>
                </c:pt>
                <c:pt idx="134">
                  <c:v>8.3160000000000007</c:v>
                </c:pt>
                <c:pt idx="135">
                  <c:v>8.2750000000000004</c:v>
                </c:pt>
                <c:pt idx="136">
                  <c:v>8.2349999999999994</c:v>
                </c:pt>
                <c:pt idx="137">
                  <c:v>8.1940000000000008</c:v>
                </c:pt>
                <c:pt idx="138">
                  <c:v>8.1539999999999999</c:v>
                </c:pt>
                <c:pt idx="139">
                  <c:v>8.1140000000000008</c:v>
                </c:pt>
                <c:pt idx="140">
                  <c:v>8.0730000000000004</c:v>
                </c:pt>
                <c:pt idx="141">
                  <c:v>8.0329999999999995</c:v>
                </c:pt>
                <c:pt idx="142">
                  <c:v>7.9930000000000003</c:v>
                </c:pt>
                <c:pt idx="143">
                  <c:v>7.9539999999999997</c:v>
                </c:pt>
                <c:pt idx="144">
                  <c:v>7.9139999999999997</c:v>
                </c:pt>
                <c:pt idx="145">
                  <c:v>7.8739999999999997</c:v>
                </c:pt>
                <c:pt idx="146">
                  <c:v>7.835</c:v>
                </c:pt>
                <c:pt idx="147">
                  <c:v>7.7960000000000003</c:v>
                </c:pt>
                <c:pt idx="148">
                  <c:v>7.7560000000000002</c:v>
                </c:pt>
                <c:pt idx="149">
                  <c:v>7.7169999999999996</c:v>
                </c:pt>
                <c:pt idx="150">
                  <c:v>7.6779999999999999</c:v>
                </c:pt>
                <c:pt idx="151">
                  <c:v>7.6390000000000002</c:v>
                </c:pt>
                <c:pt idx="152">
                  <c:v>7.601</c:v>
                </c:pt>
                <c:pt idx="153">
                  <c:v>7.5620000000000003</c:v>
                </c:pt>
                <c:pt idx="154">
                  <c:v>7.524</c:v>
                </c:pt>
                <c:pt idx="155">
                  <c:v>7.4850000000000003</c:v>
                </c:pt>
                <c:pt idx="156">
                  <c:v>7.4480000000000004</c:v>
                </c:pt>
                <c:pt idx="157">
                  <c:v>7.41</c:v>
                </c:pt>
                <c:pt idx="158">
                  <c:v>7.3719999999999999</c:v>
                </c:pt>
                <c:pt idx="159">
                  <c:v>7.335</c:v>
                </c:pt>
                <c:pt idx="160">
                  <c:v>7.298</c:v>
                </c:pt>
                <c:pt idx="161">
                  <c:v>7.2610000000000001</c:v>
                </c:pt>
                <c:pt idx="162">
                  <c:v>7.2240000000000002</c:v>
                </c:pt>
                <c:pt idx="163">
                  <c:v>7.1879999999999997</c:v>
                </c:pt>
                <c:pt idx="164">
                  <c:v>7.1509999999999998</c:v>
                </c:pt>
                <c:pt idx="165">
                  <c:v>7.1150000000000002</c:v>
                </c:pt>
                <c:pt idx="166">
                  <c:v>7.08</c:v>
                </c:pt>
                <c:pt idx="167">
                  <c:v>7.0439999999999996</c:v>
                </c:pt>
                <c:pt idx="168">
                  <c:v>7.0090000000000003</c:v>
                </c:pt>
                <c:pt idx="169">
                  <c:v>6.9729999999999999</c:v>
                </c:pt>
                <c:pt idx="170">
                  <c:v>6.9379999999999997</c:v>
                </c:pt>
                <c:pt idx="171">
                  <c:v>6.9029999999999996</c:v>
                </c:pt>
                <c:pt idx="172">
                  <c:v>6.8689999999999998</c:v>
                </c:pt>
                <c:pt idx="173">
                  <c:v>6.8339999999999996</c:v>
                </c:pt>
                <c:pt idx="174">
                  <c:v>6.8</c:v>
                </c:pt>
                <c:pt idx="175">
                  <c:v>6.7649999999999997</c:v>
                </c:pt>
                <c:pt idx="176">
                  <c:v>6.7309999999999999</c:v>
                </c:pt>
                <c:pt idx="177">
                  <c:v>6.6970000000000001</c:v>
                </c:pt>
                <c:pt idx="178">
                  <c:v>6.6639999999999997</c:v>
                </c:pt>
                <c:pt idx="179">
                  <c:v>6.63</c:v>
                </c:pt>
                <c:pt idx="180">
                  <c:v>6.5970000000000004</c:v>
                </c:pt>
                <c:pt idx="181">
                  <c:v>6.5640000000000001</c:v>
                </c:pt>
                <c:pt idx="182">
                  <c:v>6.5309999999999997</c:v>
                </c:pt>
                <c:pt idx="183">
                  <c:v>6.4980000000000002</c:v>
                </c:pt>
                <c:pt idx="184">
                  <c:v>6.4649999999999999</c:v>
                </c:pt>
                <c:pt idx="185">
                  <c:v>6.4329999999999998</c:v>
                </c:pt>
                <c:pt idx="186">
                  <c:v>6.4009999999999998</c:v>
                </c:pt>
                <c:pt idx="187">
                  <c:v>6.3689999999999998</c:v>
                </c:pt>
                <c:pt idx="188">
                  <c:v>6.3380000000000001</c:v>
                </c:pt>
                <c:pt idx="189">
                  <c:v>6.306</c:v>
                </c:pt>
                <c:pt idx="190">
                  <c:v>6.2750000000000004</c:v>
                </c:pt>
                <c:pt idx="191">
                  <c:v>6.2439999999999998</c:v>
                </c:pt>
                <c:pt idx="192">
                  <c:v>6.2140000000000004</c:v>
                </c:pt>
                <c:pt idx="193">
                  <c:v>6.1829999999999998</c:v>
                </c:pt>
                <c:pt idx="194">
                  <c:v>6.1529999999999996</c:v>
                </c:pt>
                <c:pt idx="195">
                  <c:v>6.1239999999999997</c:v>
                </c:pt>
                <c:pt idx="196">
                  <c:v>6.0940000000000003</c:v>
                </c:pt>
                <c:pt idx="197">
                  <c:v>6.0650000000000004</c:v>
                </c:pt>
                <c:pt idx="198">
                  <c:v>6.0350000000000001</c:v>
                </c:pt>
                <c:pt idx="199">
                  <c:v>6.0060000000000002</c:v>
                </c:pt>
                <c:pt idx="200">
                  <c:v>5.9779999999999998</c:v>
                </c:pt>
                <c:pt idx="201">
                  <c:v>5.9489999999999998</c:v>
                </c:pt>
                <c:pt idx="202">
                  <c:v>5.9210000000000003</c:v>
                </c:pt>
                <c:pt idx="203">
                  <c:v>5.8920000000000003</c:v>
                </c:pt>
                <c:pt idx="204">
                  <c:v>5.8639999999999999</c:v>
                </c:pt>
                <c:pt idx="205">
                  <c:v>5.8360000000000003</c:v>
                </c:pt>
                <c:pt idx="206">
                  <c:v>5.8090000000000002</c:v>
                </c:pt>
                <c:pt idx="207">
                  <c:v>5.7809999999999997</c:v>
                </c:pt>
                <c:pt idx="208">
                  <c:v>5.7539999999999996</c:v>
                </c:pt>
                <c:pt idx="209">
                  <c:v>5.726</c:v>
                </c:pt>
                <c:pt idx="210">
                  <c:v>5.6989999999999998</c:v>
                </c:pt>
                <c:pt idx="211">
                  <c:v>5.673</c:v>
                </c:pt>
                <c:pt idx="212">
                  <c:v>5.6459999999999999</c:v>
                </c:pt>
                <c:pt idx="213">
                  <c:v>5.6189999999999998</c:v>
                </c:pt>
                <c:pt idx="214">
                  <c:v>5.593</c:v>
                </c:pt>
                <c:pt idx="215">
                  <c:v>5.5670000000000002</c:v>
                </c:pt>
                <c:pt idx="216">
                  <c:v>5.5419999999999998</c:v>
                </c:pt>
                <c:pt idx="217">
                  <c:v>5.516</c:v>
                </c:pt>
                <c:pt idx="218">
                  <c:v>5.4909999999999997</c:v>
                </c:pt>
                <c:pt idx="219">
                  <c:v>5.4660000000000002</c:v>
                </c:pt>
                <c:pt idx="220">
                  <c:v>5.4409999999999998</c:v>
                </c:pt>
                <c:pt idx="221">
                  <c:v>5.4160000000000004</c:v>
                </c:pt>
                <c:pt idx="222">
                  <c:v>5.3920000000000003</c:v>
                </c:pt>
                <c:pt idx="223">
                  <c:v>5.3680000000000003</c:v>
                </c:pt>
                <c:pt idx="224">
                  <c:v>5.3440000000000003</c:v>
                </c:pt>
                <c:pt idx="225">
                  <c:v>5.32</c:v>
                </c:pt>
                <c:pt idx="226">
                  <c:v>5.2969999999999997</c:v>
                </c:pt>
                <c:pt idx="227">
                  <c:v>5.2729999999999997</c:v>
                </c:pt>
                <c:pt idx="228">
                  <c:v>5.25</c:v>
                </c:pt>
                <c:pt idx="229">
                  <c:v>5.2270000000000003</c:v>
                </c:pt>
                <c:pt idx="230">
                  <c:v>5.2050000000000001</c:v>
                </c:pt>
                <c:pt idx="231">
                  <c:v>5.1820000000000004</c:v>
                </c:pt>
                <c:pt idx="232">
                  <c:v>5.1589999999999998</c:v>
                </c:pt>
                <c:pt idx="233">
                  <c:v>5.1369999999999996</c:v>
                </c:pt>
                <c:pt idx="234">
                  <c:v>5.1150000000000002</c:v>
                </c:pt>
                <c:pt idx="235">
                  <c:v>5.093</c:v>
                </c:pt>
                <c:pt idx="236">
                  <c:v>5.0709999999999997</c:v>
                </c:pt>
                <c:pt idx="237">
                  <c:v>5.0490000000000004</c:v>
                </c:pt>
                <c:pt idx="238">
                  <c:v>5.0270000000000001</c:v>
                </c:pt>
                <c:pt idx="239">
                  <c:v>5.0049999999999999</c:v>
                </c:pt>
                <c:pt idx="240">
                  <c:v>4.984</c:v>
                </c:pt>
                <c:pt idx="241">
                  <c:v>4.9619999999999997</c:v>
                </c:pt>
                <c:pt idx="242">
                  <c:v>4.9409999999999998</c:v>
                </c:pt>
                <c:pt idx="243">
                  <c:v>4.92</c:v>
                </c:pt>
                <c:pt idx="244">
                  <c:v>4.899</c:v>
                </c:pt>
                <c:pt idx="245">
                  <c:v>4.8780000000000001</c:v>
                </c:pt>
                <c:pt idx="246">
                  <c:v>4.8579999999999997</c:v>
                </c:pt>
                <c:pt idx="247">
                  <c:v>4.8380000000000001</c:v>
                </c:pt>
                <c:pt idx="248">
                  <c:v>4.8170000000000002</c:v>
                </c:pt>
                <c:pt idx="249">
                  <c:v>4.7969999999999997</c:v>
                </c:pt>
                <c:pt idx="250">
                  <c:v>4.7770000000000001</c:v>
                </c:pt>
                <c:pt idx="251">
                  <c:v>4.758</c:v>
                </c:pt>
                <c:pt idx="252">
                  <c:v>4.7380000000000004</c:v>
                </c:pt>
                <c:pt idx="253">
                  <c:v>4.7190000000000003</c:v>
                </c:pt>
                <c:pt idx="254">
                  <c:v>4.6989999999999998</c:v>
                </c:pt>
                <c:pt idx="255">
                  <c:v>4.68</c:v>
                </c:pt>
                <c:pt idx="256">
                  <c:v>4.6609999999999996</c:v>
                </c:pt>
                <c:pt idx="257">
                  <c:v>4.6420000000000003</c:v>
                </c:pt>
                <c:pt idx="258">
                  <c:v>4.6230000000000002</c:v>
                </c:pt>
                <c:pt idx="259">
                  <c:v>4.6050000000000004</c:v>
                </c:pt>
                <c:pt idx="260">
                  <c:v>4.5860000000000003</c:v>
                </c:pt>
                <c:pt idx="261">
                  <c:v>4.5670000000000002</c:v>
                </c:pt>
                <c:pt idx="262">
                  <c:v>4.5490000000000004</c:v>
                </c:pt>
                <c:pt idx="263">
                  <c:v>4.53</c:v>
                </c:pt>
                <c:pt idx="264">
                  <c:v>4.5119999999999996</c:v>
                </c:pt>
                <c:pt idx="265">
                  <c:v>4.4930000000000003</c:v>
                </c:pt>
                <c:pt idx="266">
                  <c:v>4.4749999999999996</c:v>
                </c:pt>
                <c:pt idx="267">
                  <c:v>4.4560000000000004</c:v>
                </c:pt>
                <c:pt idx="268">
                  <c:v>4.4379999999999997</c:v>
                </c:pt>
                <c:pt idx="269">
                  <c:v>4.42</c:v>
                </c:pt>
                <c:pt idx="270">
                  <c:v>4.4020000000000001</c:v>
                </c:pt>
                <c:pt idx="271">
                  <c:v>4.383</c:v>
                </c:pt>
                <c:pt idx="272">
                  <c:v>4.3650000000000002</c:v>
                </c:pt>
                <c:pt idx="273">
                  <c:v>4.3470000000000004</c:v>
                </c:pt>
                <c:pt idx="274">
                  <c:v>4.3289999999999997</c:v>
                </c:pt>
                <c:pt idx="275">
                  <c:v>4.3109999999999999</c:v>
                </c:pt>
                <c:pt idx="276">
                  <c:v>4.2930000000000001</c:v>
                </c:pt>
                <c:pt idx="277">
                  <c:v>4.2750000000000004</c:v>
                </c:pt>
                <c:pt idx="278">
                  <c:v>4.258</c:v>
                </c:pt>
                <c:pt idx="279">
                  <c:v>4.24</c:v>
                </c:pt>
                <c:pt idx="280">
                  <c:v>4.2220000000000004</c:v>
                </c:pt>
                <c:pt idx="281">
                  <c:v>4.2050000000000001</c:v>
                </c:pt>
                <c:pt idx="282">
                  <c:v>4.1870000000000003</c:v>
                </c:pt>
                <c:pt idx="283">
                  <c:v>4.17</c:v>
                </c:pt>
                <c:pt idx="284">
                  <c:v>4.1520000000000001</c:v>
                </c:pt>
                <c:pt idx="285">
                  <c:v>4.1349999999999998</c:v>
                </c:pt>
                <c:pt idx="286">
                  <c:v>4.117</c:v>
                </c:pt>
                <c:pt idx="287">
                  <c:v>4.0999999999999996</c:v>
                </c:pt>
                <c:pt idx="288">
                  <c:v>4.0819999999999999</c:v>
                </c:pt>
                <c:pt idx="289">
                  <c:v>4.0650000000000004</c:v>
                </c:pt>
                <c:pt idx="290">
                  <c:v>4.0469999999999997</c:v>
                </c:pt>
                <c:pt idx="291">
                  <c:v>4.0289999999999999</c:v>
                </c:pt>
                <c:pt idx="292">
                  <c:v>4.0119999999999996</c:v>
                </c:pt>
                <c:pt idx="293">
                  <c:v>3.9940000000000002</c:v>
                </c:pt>
                <c:pt idx="294">
                  <c:v>3.976</c:v>
                </c:pt>
                <c:pt idx="295">
                  <c:v>3.9580000000000002</c:v>
                </c:pt>
                <c:pt idx="296">
                  <c:v>3.94</c:v>
                </c:pt>
                <c:pt idx="297">
                  <c:v>3.9220000000000002</c:v>
                </c:pt>
                <c:pt idx="298">
                  <c:v>3.9039999999999999</c:v>
                </c:pt>
                <c:pt idx="299">
                  <c:v>3.8860000000000001</c:v>
                </c:pt>
                <c:pt idx="300">
                  <c:v>3.867</c:v>
                </c:pt>
                <c:pt idx="301">
                  <c:v>3.8490000000000002</c:v>
                </c:pt>
                <c:pt idx="302">
                  <c:v>3.831</c:v>
                </c:pt>
                <c:pt idx="303">
                  <c:v>3.8119999999999998</c:v>
                </c:pt>
                <c:pt idx="304">
                  <c:v>3.794</c:v>
                </c:pt>
                <c:pt idx="305">
                  <c:v>3.7749999999999999</c:v>
                </c:pt>
                <c:pt idx="306">
                  <c:v>3.7570000000000001</c:v>
                </c:pt>
                <c:pt idx="307">
                  <c:v>3.738</c:v>
                </c:pt>
                <c:pt idx="308">
                  <c:v>3.7189999999999999</c:v>
                </c:pt>
                <c:pt idx="309">
                  <c:v>3.7</c:v>
                </c:pt>
                <c:pt idx="310">
                  <c:v>3.6819999999999999</c:v>
                </c:pt>
                <c:pt idx="311">
                  <c:v>3.6629999999999998</c:v>
                </c:pt>
                <c:pt idx="312">
                  <c:v>3.6440000000000001</c:v>
                </c:pt>
                <c:pt idx="313">
                  <c:v>3.625</c:v>
                </c:pt>
                <c:pt idx="314">
                  <c:v>3.6059999999999999</c:v>
                </c:pt>
                <c:pt idx="315">
                  <c:v>3.5870000000000002</c:v>
                </c:pt>
                <c:pt idx="316">
                  <c:v>3.5670000000000002</c:v>
                </c:pt>
                <c:pt idx="317">
                  <c:v>3.548</c:v>
                </c:pt>
                <c:pt idx="318">
                  <c:v>3.528</c:v>
                </c:pt>
                <c:pt idx="319">
                  <c:v>3.5089999999999999</c:v>
                </c:pt>
                <c:pt idx="320">
                  <c:v>3.4889999999999999</c:v>
                </c:pt>
                <c:pt idx="321">
                  <c:v>3.4689999999999999</c:v>
                </c:pt>
                <c:pt idx="322">
                  <c:v>3.4489999999999998</c:v>
                </c:pt>
                <c:pt idx="323">
                  <c:v>3.4279999999999999</c:v>
                </c:pt>
                <c:pt idx="324">
                  <c:v>3.4079999999999999</c:v>
                </c:pt>
                <c:pt idx="325">
                  <c:v>3.387</c:v>
                </c:pt>
                <c:pt idx="326">
                  <c:v>3.3660000000000001</c:v>
                </c:pt>
                <c:pt idx="327">
                  <c:v>3.3450000000000002</c:v>
                </c:pt>
                <c:pt idx="328">
                  <c:v>3.3239999999999998</c:v>
                </c:pt>
                <c:pt idx="329">
                  <c:v>3.302</c:v>
                </c:pt>
                <c:pt idx="330">
                  <c:v>3.2810000000000001</c:v>
                </c:pt>
                <c:pt idx="331">
                  <c:v>3.2589999999999999</c:v>
                </c:pt>
                <c:pt idx="332">
                  <c:v>3.2370000000000001</c:v>
                </c:pt>
                <c:pt idx="333">
                  <c:v>3.2149999999999999</c:v>
                </c:pt>
                <c:pt idx="334">
                  <c:v>3.1930000000000001</c:v>
                </c:pt>
                <c:pt idx="335">
                  <c:v>3.1709999999999998</c:v>
                </c:pt>
                <c:pt idx="336">
                  <c:v>3.1480000000000001</c:v>
                </c:pt>
                <c:pt idx="337">
                  <c:v>3.1259999999999999</c:v>
                </c:pt>
                <c:pt idx="338">
                  <c:v>3.1030000000000002</c:v>
                </c:pt>
                <c:pt idx="339">
                  <c:v>3.08</c:v>
                </c:pt>
                <c:pt idx="340">
                  <c:v>3.0569999999999999</c:v>
                </c:pt>
                <c:pt idx="341">
                  <c:v>3.0339999999999998</c:v>
                </c:pt>
                <c:pt idx="342">
                  <c:v>3.0110000000000001</c:v>
                </c:pt>
                <c:pt idx="343">
                  <c:v>2.9870000000000001</c:v>
                </c:pt>
                <c:pt idx="344">
                  <c:v>2.964</c:v>
                </c:pt>
                <c:pt idx="345">
                  <c:v>2.94</c:v>
                </c:pt>
                <c:pt idx="346">
                  <c:v>2.9159999999999999</c:v>
                </c:pt>
                <c:pt idx="347">
                  <c:v>2.8919999999999999</c:v>
                </c:pt>
                <c:pt idx="348">
                  <c:v>2.867</c:v>
                </c:pt>
                <c:pt idx="349">
                  <c:v>2.843</c:v>
                </c:pt>
                <c:pt idx="350">
                  <c:v>2.8180000000000001</c:v>
                </c:pt>
                <c:pt idx="351">
                  <c:v>2.7930000000000001</c:v>
                </c:pt>
                <c:pt idx="352">
                  <c:v>2.7669999999999999</c:v>
                </c:pt>
                <c:pt idx="353">
                  <c:v>2.742</c:v>
                </c:pt>
                <c:pt idx="354">
                  <c:v>2.7160000000000002</c:v>
                </c:pt>
                <c:pt idx="355">
                  <c:v>2.69</c:v>
                </c:pt>
                <c:pt idx="356">
                  <c:v>2.6640000000000001</c:v>
                </c:pt>
                <c:pt idx="357">
                  <c:v>2.637</c:v>
                </c:pt>
                <c:pt idx="358">
                  <c:v>2.6110000000000002</c:v>
                </c:pt>
                <c:pt idx="359">
                  <c:v>2.5840000000000001</c:v>
                </c:pt>
                <c:pt idx="360">
                  <c:v>2.5569999999999999</c:v>
                </c:pt>
                <c:pt idx="361">
                  <c:v>2.5289999999999999</c:v>
                </c:pt>
                <c:pt idx="362">
                  <c:v>2.5019999999999998</c:v>
                </c:pt>
                <c:pt idx="363">
                  <c:v>2.4740000000000002</c:v>
                </c:pt>
                <c:pt idx="364">
                  <c:v>2.4460000000000002</c:v>
                </c:pt>
                <c:pt idx="365">
                  <c:v>2.4180000000000001</c:v>
                </c:pt>
                <c:pt idx="366">
                  <c:v>2.39</c:v>
                </c:pt>
                <c:pt idx="367">
                  <c:v>2.3620000000000001</c:v>
                </c:pt>
                <c:pt idx="368">
                  <c:v>2.3330000000000002</c:v>
                </c:pt>
                <c:pt idx="369">
                  <c:v>2.3039999999999998</c:v>
                </c:pt>
                <c:pt idx="370">
                  <c:v>2.2749999999999999</c:v>
                </c:pt>
                <c:pt idx="371">
                  <c:v>2.246</c:v>
                </c:pt>
                <c:pt idx="372">
                  <c:v>2.2170000000000001</c:v>
                </c:pt>
                <c:pt idx="373">
                  <c:v>2.1880000000000002</c:v>
                </c:pt>
                <c:pt idx="374">
                  <c:v>2.1579999999999999</c:v>
                </c:pt>
                <c:pt idx="375">
                  <c:v>2.1280000000000001</c:v>
                </c:pt>
                <c:pt idx="376">
                  <c:v>2.0979999999999999</c:v>
                </c:pt>
                <c:pt idx="377">
                  <c:v>2.0680000000000001</c:v>
                </c:pt>
                <c:pt idx="378">
                  <c:v>2.0369999999999999</c:v>
                </c:pt>
                <c:pt idx="379">
                  <c:v>2.0070000000000001</c:v>
                </c:pt>
                <c:pt idx="380">
                  <c:v>1.976</c:v>
                </c:pt>
                <c:pt idx="381">
                  <c:v>1.944</c:v>
                </c:pt>
                <c:pt idx="382">
                  <c:v>1.913</c:v>
                </c:pt>
                <c:pt idx="383">
                  <c:v>1.881</c:v>
                </c:pt>
                <c:pt idx="384">
                  <c:v>1.849</c:v>
                </c:pt>
                <c:pt idx="385">
                  <c:v>1.8169999999999999</c:v>
                </c:pt>
                <c:pt idx="386">
                  <c:v>1.7849999999999999</c:v>
                </c:pt>
                <c:pt idx="387">
                  <c:v>1.752</c:v>
                </c:pt>
                <c:pt idx="388">
                  <c:v>1.7190000000000001</c:v>
                </c:pt>
                <c:pt idx="389">
                  <c:v>1.6859999999999999</c:v>
                </c:pt>
                <c:pt idx="390">
                  <c:v>1.653</c:v>
                </c:pt>
                <c:pt idx="391">
                  <c:v>1.62</c:v>
                </c:pt>
                <c:pt idx="392">
                  <c:v>1.5860000000000001</c:v>
                </c:pt>
                <c:pt idx="393">
                  <c:v>1.552</c:v>
                </c:pt>
                <c:pt idx="394">
                  <c:v>1.518</c:v>
                </c:pt>
                <c:pt idx="395">
                  <c:v>1.484</c:v>
                </c:pt>
                <c:pt idx="396">
                  <c:v>1.45</c:v>
                </c:pt>
                <c:pt idx="397">
                  <c:v>1.4159999999999999</c:v>
                </c:pt>
                <c:pt idx="398">
                  <c:v>1.381</c:v>
                </c:pt>
                <c:pt idx="399">
                  <c:v>1.3460000000000001</c:v>
                </c:pt>
                <c:pt idx="400">
                  <c:v>1.3120000000000001</c:v>
                </c:pt>
                <c:pt idx="401">
                  <c:v>1.2769999999999999</c:v>
                </c:pt>
                <c:pt idx="402">
                  <c:v>1.242</c:v>
                </c:pt>
                <c:pt idx="403">
                  <c:v>1.206</c:v>
                </c:pt>
                <c:pt idx="404">
                  <c:v>1.171</c:v>
                </c:pt>
                <c:pt idx="405">
                  <c:v>1.135</c:v>
                </c:pt>
                <c:pt idx="406">
                  <c:v>1.1000000000000001</c:v>
                </c:pt>
                <c:pt idx="407">
                  <c:v>1.0640000000000001</c:v>
                </c:pt>
                <c:pt idx="408">
                  <c:v>1.028</c:v>
                </c:pt>
                <c:pt idx="409">
                  <c:v>0.99099999999999999</c:v>
                </c:pt>
                <c:pt idx="410">
                  <c:v>0.95499999999999996</c:v>
                </c:pt>
                <c:pt idx="411">
                  <c:v>0.91800000000000004</c:v>
                </c:pt>
                <c:pt idx="412">
                  <c:v>0.88100000000000001</c:v>
                </c:pt>
                <c:pt idx="413">
                  <c:v>0.84399999999999997</c:v>
                </c:pt>
                <c:pt idx="414">
                  <c:v>0.80700000000000005</c:v>
                </c:pt>
                <c:pt idx="415">
                  <c:v>0.76900000000000002</c:v>
                </c:pt>
                <c:pt idx="416">
                  <c:v>0.73199999999999998</c:v>
                </c:pt>
                <c:pt idx="417">
                  <c:v>0.69399999999999995</c:v>
                </c:pt>
                <c:pt idx="418">
                  <c:v>0.65600000000000003</c:v>
                </c:pt>
                <c:pt idx="419">
                  <c:v>0.61799999999999999</c:v>
                </c:pt>
                <c:pt idx="420">
                  <c:v>0.57899999999999996</c:v>
                </c:pt>
                <c:pt idx="421">
                  <c:v>0.54100000000000004</c:v>
                </c:pt>
                <c:pt idx="422">
                  <c:v>0.503</c:v>
                </c:pt>
                <c:pt idx="423">
                  <c:v>0.46400000000000002</c:v>
                </c:pt>
                <c:pt idx="424">
                  <c:v>0.42499999999999999</c:v>
                </c:pt>
                <c:pt idx="425">
                  <c:v>0.38700000000000001</c:v>
                </c:pt>
                <c:pt idx="426">
                  <c:v>0.34799999999999998</c:v>
                </c:pt>
                <c:pt idx="427">
                  <c:v>0.309</c:v>
                </c:pt>
                <c:pt idx="428">
                  <c:v>0.27</c:v>
                </c:pt>
                <c:pt idx="429">
                  <c:v>0.23100000000000001</c:v>
                </c:pt>
                <c:pt idx="430">
                  <c:v>0.192</c:v>
                </c:pt>
                <c:pt idx="431">
                  <c:v>0.153</c:v>
                </c:pt>
                <c:pt idx="432">
                  <c:v>0.115</c:v>
                </c:pt>
                <c:pt idx="433">
                  <c:v>7.6999999999999999E-2</c:v>
                </c:pt>
                <c:pt idx="434">
                  <c:v>4.2000000000000003E-2</c:v>
                </c:pt>
                <c:pt idx="435">
                  <c:v>2.7E-2</c:v>
                </c:pt>
                <c:pt idx="436">
                  <c:v>5.2999999999999999E-2</c:v>
                </c:pt>
                <c:pt idx="437">
                  <c:v>0.09</c:v>
                </c:pt>
                <c:pt idx="438">
                  <c:v>0.129</c:v>
                </c:pt>
                <c:pt idx="439">
                  <c:v>0.16800000000000001</c:v>
                </c:pt>
                <c:pt idx="440">
                  <c:v>0.20799999999999999</c:v>
                </c:pt>
                <c:pt idx="441">
                  <c:v>0.248</c:v>
                </c:pt>
                <c:pt idx="442">
                  <c:v>0.28899999999999998</c:v>
                </c:pt>
                <c:pt idx="443">
                  <c:v>0.32900000000000001</c:v>
                </c:pt>
                <c:pt idx="444">
                  <c:v>0.37</c:v>
                </c:pt>
                <c:pt idx="445">
                  <c:v>0.41</c:v>
                </c:pt>
                <c:pt idx="446">
                  <c:v>0.45100000000000001</c:v>
                </c:pt>
                <c:pt idx="447">
                  <c:v>0.49199999999999999</c:v>
                </c:pt>
                <c:pt idx="448">
                  <c:v>0.53300000000000003</c:v>
                </c:pt>
                <c:pt idx="449">
                  <c:v>0.57399999999999995</c:v>
                </c:pt>
                <c:pt idx="450">
                  <c:v>0.61499999999999999</c:v>
                </c:pt>
                <c:pt idx="451">
                  <c:v>0.65600000000000003</c:v>
                </c:pt>
                <c:pt idx="452">
                  <c:v>0.69699999999999995</c:v>
                </c:pt>
                <c:pt idx="453">
                  <c:v>0.73799999999999999</c:v>
                </c:pt>
                <c:pt idx="454">
                  <c:v>0.78</c:v>
                </c:pt>
                <c:pt idx="455">
                  <c:v>0.82099999999999995</c:v>
                </c:pt>
                <c:pt idx="456">
                  <c:v>0.86199999999999999</c:v>
                </c:pt>
                <c:pt idx="457">
                  <c:v>0.90300000000000002</c:v>
                </c:pt>
                <c:pt idx="458">
                  <c:v>0.94399999999999995</c:v>
                </c:pt>
                <c:pt idx="459">
                  <c:v>0.98499999999999999</c:v>
                </c:pt>
                <c:pt idx="460">
                  <c:v>1.026</c:v>
                </c:pt>
                <c:pt idx="461">
                  <c:v>1.0680000000000001</c:v>
                </c:pt>
                <c:pt idx="462">
                  <c:v>1.109</c:v>
                </c:pt>
                <c:pt idx="463">
                  <c:v>1.1499999999999999</c:v>
                </c:pt>
                <c:pt idx="464">
                  <c:v>1.1910000000000001</c:v>
                </c:pt>
                <c:pt idx="465">
                  <c:v>1.232</c:v>
                </c:pt>
                <c:pt idx="466">
                  <c:v>1.2729999999999999</c:v>
                </c:pt>
                <c:pt idx="467">
                  <c:v>1.3149999999999999</c:v>
                </c:pt>
                <c:pt idx="468">
                  <c:v>1.3560000000000001</c:v>
                </c:pt>
                <c:pt idx="469">
                  <c:v>1.397</c:v>
                </c:pt>
                <c:pt idx="470">
                  <c:v>1.4379999999999999</c:v>
                </c:pt>
                <c:pt idx="471">
                  <c:v>1.48</c:v>
                </c:pt>
                <c:pt idx="472">
                  <c:v>1.5209999999999999</c:v>
                </c:pt>
                <c:pt idx="473">
                  <c:v>1.5620000000000001</c:v>
                </c:pt>
                <c:pt idx="474">
                  <c:v>1.6040000000000001</c:v>
                </c:pt>
                <c:pt idx="475">
                  <c:v>1.645</c:v>
                </c:pt>
                <c:pt idx="476">
                  <c:v>1.6870000000000001</c:v>
                </c:pt>
                <c:pt idx="477">
                  <c:v>1.728</c:v>
                </c:pt>
                <c:pt idx="478">
                  <c:v>1.7689999999999999</c:v>
                </c:pt>
                <c:pt idx="479">
                  <c:v>1.8109999999999999</c:v>
                </c:pt>
                <c:pt idx="480">
                  <c:v>1.8520000000000001</c:v>
                </c:pt>
                <c:pt idx="481">
                  <c:v>1.893</c:v>
                </c:pt>
                <c:pt idx="482">
                  <c:v>1.9339999999999999</c:v>
                </c:pt>
                <c:pt idx="483">
                  <c:v>1.9750000000000001</c:v>
                </c:pt>
                <c:pt idx="484">
                  <c:v>2.016</c:v>
                </c:pt>
                <c:pt idx="485">
                  <c:v>2.0569999999999999</c:v>
                </c:pt>
                <c:pt idx="486">
                  <c:v>2.0979999999999999</c:v>
                </c:pt>
                <c:pt idx="487">
                  <c:v>2.1389999999999998</c:v>
                </c:pt>
                <c:pt idx="488">
                  <c:v>2.1789999999999998</c:v>
                </c:pt>
                <c:pt idx="489">
                  <c:v>2.2200000000000002</c:v>
                </c:pt>
                <c:pt idx="490">
                  <c:v>2.2599999999999998</c:v>
                </c:pt>
                <c:pt idx="491">
                  <c:v>2.2999999999999998</c:v>
                </c:pt>
                <c:pt idx="492">
                  <c:v>2.3410000000000002</c:v>
                </c:pt>
                <c:pt idx="493">
                  <c:v>2.3809999999999998</c:v>
                </c:pt>
                <c:pt idx="494">
                  <c:v>2.4209999999999998</c:v>
                </c:pt>
                <c:pt idx="495">
                  <c:v>2.4609999999999999</c:v>
                </c:pt>
                <c:pt idx="496">
                  <c:v>2.5009999999999999</c:v>
                </c:pt>
                <c:pt idx="497">
                  <c:v>2.5409999999999999</c:v>
                </c:pt>
                <c:pt idx="498">
                  <c:v>2.581</c:v>
                </c:pt>
                <c:pt idx="499">
                  <c:v>2.62</c:v>
                </c:pt>
                <c:pt idx="500">
                  <c:v>2.66</c:v>
                </c:pt>
                <c:pt idx="501">
                  <c:v>2.7</c:v>
                </c:pt>
                <c:pt idx="502">
                  <c:v>2.7389999999999999</c:v>
                </c:pt>
                <c:pt idx="503">
                  <c:v>2.7789999999999999</c:v>
                </c:pt>
                <c:pt idx="504">
                  <c:v>2.8180000000000001</c:v>
                </c:pt>
                <c:pt idx="505">
                  <c:v>2.8580000000000001</c:v>
                </c:pt>
                <c:pt idx="506">
                  <c:v>2.8969999999999998</c:v>
                </c:pt>
                <c:pt idx="507">
                  <c:v>2.9359999999999999</c:v>
                </c:pt>
                <c:pt idx="508">
                  <c:v>2.976</c:v>
                </c:pt>
                <c:pt idx="509">
                  <c:v>3.0150000000000001</c:v>
                </c:pt>
                <c:pt idx="510">
                  <c:v>3.0529999999999999</c:v>
                </c:pt>
                <c:pt idx="511">
                  <c:v>3.0920000000000001</c:v>
                </c:pt>
                <c:pt idx="512">
                  <c:v>3.1309999999999998</c:v>
                </c:pt>
                <c:pt idx="513">
                  <c:v>3.169</c:v>
                </c:pt>
                <c:pt idx="514">
                  <c:v>3.2069999999999999</c:v>
                </c:pt>
                <c:pt idx="515">
                  <c:v>3.246</c:v>
                </c:pt>
                <c:pt idx="516">
                  <c:v>3.2829999999999999</c:v>
                </c:pt>
                <c:pt idx="517">
                  <c:v>3.3210000000000002</c:v>
                </c:pt>
                <c:pt idx="518">
                  <c:v>3.359</c:v>
                </c:pt>
                <c:pt idx="519">
                  <c:v>3.3959999999999999</c:v>
                </c:pt>
                <c:pt idx="520">
                  <c:v>3.4329999999999998</c:v>
                </c:pt>
                <c:pt idx="521">
                  <c:v>3.4710000000000001</c:v>
                </c:pt>
                <c:pt idx="522">
                  <c:v>3.508</c:v>
                </c:pt>
                <c:pt idx="523">
                  <c:v>3.544</c:v>
                </c:pt>
                <c:pt idx="524">
                  <c:v>3.581</c:v>
                </c:pt>
                <c:pt idx="525">
                  <c:v>3.6179999999999999</c:v>
                </c:pt>
                <c:pt idx="526">
                  <c:v>3.6539999999999999</c:v>
                </c:pt>
                <c:pt idx="527">
                  <c:v>3.69</c:v>
                </c:pt>
                <c:pt idx="528">
                  <c:v>3.726</c:v>
                </c:pt>
                <c:pt idx="529">
                  <c:v>3.762</c:v>
                </c:pt>
                <c:pt idx="530">
                  <c:v>3.798</c:v>
                </c:pt>
                <c:pt idx="531">
                  <c:v>3.8340000000000001</c:v>
                </c:pt>
                <c:pt idx="532">
                  <c:v>3.87</c:v>
                </c:pt>
                <c:pt idx="533">
                  <c:v>3.9049999999999998</c:v>
                </c:pt>
                <c:pt idx="534">
                  <c:v>3.9409999999999998</c:v>
                </c:pt>
                <c:pt idx="535">
                  <c:v>3.976</c:v>
                </c:pt>
                <c:pt idx="536">
                  <c:v>4.0110000000000001</c:v>
                </c:pt>
                <c:pt idx="537">
                  <c:v>4.0460000000000003</c:v>
                </c:pt>
                <c:pt idx="538">
                  <c:v>4.0810000000000004</c:v>
                </c:pt>
                <c:pt idx="539">
                  <c:v>4.1159999999999997</c:v>
                </c:pt>
                <c:pt idx="540">
                  <c:v>4.1500000000000004</c:v>
                </c:pt>
                <c:pt idx="541">
                  <c:v>4.1849999999999996</c:v>
                </c:pt>
                <c:pt idx="542">
                  <c:v>4.2190000000000003</c:v>
                </c:pt>
                <c:pt idx="543">
                  <c:v>4.2519999999999998</c:v>
                </c:pt>
                <c:pt idx="544">
                  <c:v>4.2859999999999996</c:v>
                </c:pt>
                <c:pt idx="545">
                  <c:v>4.319</c:v>
                </c:pt>
                <c:pt idx="546">
                  <c:v>4.3529999999999998</c:v>
                </c:pt>
                <c:pt idx="547">
                  <c:v>4.3860000000000001</c:v>
                </c:pt>
                <c:pt idx="548">
                  <c:v>4.4180000000000001</c:v>
                </c:pt>
                <c:pt idx="549">
                  <c:v>4.4509999999999996</c:v>
                </c:pt>
                <c:pt idx="550">
                  <c:v>4.4829999999999997</c:v>
                </c:pt>
                <c:pt idx="551">
                  <c:v>4.516</c:v>
                </c:pt>
                <c:pt idx="552">
                  <c:v>4.548</c:v>
                </c:pt>
                <c:pt idx="553">
                  <c:v>4.5789999999999997</c:v>
                </c:pt>
                <c:pt idx="554">
                  <c:v>4.6109999999999998</c:v>
                </c:pt>
                <c:pt idx="555">
                  <c:v>4.6420000000000003</c:v>
                </c:pt>
                <c:pt idx="556">
                  <c:v>4.6740000000000004</c:v>
                </c:pt>
                <c:pt idx="557">
                  <c:v>4.7050000000000001</c:v>
                </c:pt>
                <c:pt idx="558">
                  <c:v>4.7359999999999998</c:v>
                </c:pt>
                <c:pt idx="559">
                  <c:v>4.7670000000000003</c:v>
                </c:pt>
                <c:pt idx="560">
                  <c:v>4.7969999999999997</c:v>
                </c:pt>
                <c:pt idx="561">
                  <c:v>4.8280000000000003</c:v>
                </c:pt>
                <c:pt idx="562">
                  <c:v>4.8579999999999997</c:v>
                </c:pt>
                <c:pt idx="563">
                  <c:v>4.8890000000000002</c:v>
                </c:pt>
                <c:pt idx="564">
                  <c:v>4.9189999999999996</c:v>
                </c:pt>
                <c:pt idx="565">
                  <c:v>4.9489999999999998</c:v>
                </c:pt>
                <c:pt idx="566">
                  <c:v>4.9790000000000001</c:v>
                </c:pt>
                <c:pt idx="567">
                  <c:v>5.008</c:v>
                </c:pt>
                <c:pt idx="568">
                  <c:v>5.0380000000000003</c:v>
                </c:pt>
                <c:pt idx="569">
                  <c:v>5.0670000000000002</c:v>
                </c:pt>
                <c:pt idx="570">
                  <c:v>5.0960000000000001</c:v>
                </c:pt>
                <c:pt idx="571">
                  <c:v>5.125</c:v>
                </c:pt>
                <c:pt idx="572">
                  <c:v>5.1529999999999996</c:v>
                </c:pt>
                <c:pt idx="573">
                  <c:v>5.181</c:v>
                </c:pt>
                <c:pt idx="574">
                  <c:v>5.21</c:v>
                </c:pt>
                <c:pt idx="575">
                  <c:v>5.2370000000000001</c:v>
                </c:pt>
                <c:pt idx="576">
                  <c:v>5.2649999999999997</c:v>
                </c:pt>
                <c:pt idx="577">
                  <c:v>5.2930000000000001</c:v>
                </c:pt>
                <c:pt idx="578">
                  <c:v>5.32</c:v>
                </c:pt>
                <c:pt idx="579">
                  <c:v>5.3470000000000004</c:v>
                </c:pt>
                <c:pt idx="580">
                  <c:v>5.3739999999999997</c:v>
                </c:pt>
                <c:pt idx="581">
                  <c:v>5.4</c:v>
                </c:pt>
                <c:pt idx="582">
                  <c:v>5.4269999999999996</c:v>
                </c:pt>
                <c:pt idx="583">
                  <c:v>5.4530000000000003</c:v>
                </c:pt>
                <c:pt idx="584">
                  <c:v>5.4790000000000001</c:v>
                </c:pt>
                <c:pt idx="585">
                  <c:v>5.5049999999999999</c:v>
                </c:pt>
                <c:pt idx="586">
                  <c:v>5.5309999999999997</c:v>
                </c:pt>
                <c:pt idx="587">
                  <c:v>5.5570000000000004</c:v>
                </c:pt>
                <c:pt idx="588">
                  <c:v>5.5819999999999999</c:v>
                </c:pt>
                <c:pt idx="589">
                  <c:v>5.6079999999999997</c:v>
                </c:pt>
                <c:pt idx="590">
                  <c:v>5.633</c:v>
                </c:pt>
                <c:pt idx="591">
                  <c:v>5.6580000000000004</c:v>
                </c:pt>
                <c:pt idx="592">
                  <c:v>5.6829999999999998</c:v>
                </c:pt>
                <c:pt idx="593">
                  <c:v>5.7080000000000002</c:v>
                </c:pt>
                <c:pt idx="594">
                  <c:v>5.7329999999999997</c:v>
                </c:pt>
                <c:pt idx="595">
                  <c:v>5.7569999999999997</c:v>
                </c:pt>
                <c:pt idx="596">
                  <c:v>5.782</c:v>
                </c:pt>
                <c:pt idx="597">
                  <c:v>5.806</c:v>
                </c:pt>
                <c:pt idx="598">
                  <c:v>5.83</c:v>
                </c:pt>
                <c:pt idx="599">
                  <c:v>5.8540000000000001</c:v>
                </c:pt>
                <c:pt idx="600">
                  <c:v>5.8780000000000001</c:v>
                </c:pt>
                <c:pt idx="601">
                  <c:v>5.9009999999999998</c:v>
                </c:pt>
                <c:pt idx="602">
                  <c:v>5.9249999999999998</c:v>
                </c:pt>
                <c:pt idx="603">
                  <c:v>5.9480000000000004</c:v>
                </c:pt>
                <c:pt idx="604">
                  <c:v>5.9710000000000001</c:v>
                </c:pt>
                <c:pt idx="605">
                  <c:v>5.9939999999999998</c:v>
                </c:pt>
                <c:pt idx="606">
                  <c:v>6.016</c:v>
                </c:pt>
                <c:pt idx="607">
                  <c:v>6.0389999999999997</c:v>
                </c:pt>
                <c:pt idx="608">
                  <c:v>6.0609999999999999</c:v>
                </c:pt>
                <c:pt idx="609">
                  <c:v>6.0830000000000002</c:v>
                </c:pt>
                <c:pt idx="610">
                  <c:v>6.1050000000000004</c:v>
                </c:pt>
                <c:pt idx="611">
                  <c:v>6.1269999999999998</c:v>
                </c:pt>
                <c:pt idx="612">
                  <c:v>6.149</c:v>
                </c:pt>
                <c:pt idx="613">
                  <c:v>6.17</c:v>
                </c:pt>
                <c:pt idx="614">
                  <c:v>6.1920000000000002</c:v>
                </c:pt>
                <c:pt idx="615">
                  <c:v>6.2130000000000001</c:v>
                </c:pt>
                <c:pt idx="616">
                  <c:v>6.2350000000000003</c:v>
                </c:pt>
                <c:pt idx="617">
                  <c:v>6.2560000000000002</c:v>
                </c:pt>
                <c:pt idx="618">
                  <c:v>6.2770000000000001</c:v>
                </c:pt>
                <c:pt idx="619">
                  <c:v>6.298</c:v>
                </c:pt>
                <c:pt idx="620">
                  <c:v>6.319</c:v>
                </c:pt>
                <c:pt idx="621">
                  <c:v>6.34</c:v>
                </c:pt>
                <c:pt idx="622">
                  <c:v>6.3609999999999998</c:v>
                </c:pt>
                <c:pt idx="623">
                  <c:v>6.3810000000000002</c:v>
                </c:pt>
                <c:pt idx="624">
                  <c:v>6.4020000000000001</c:v>
                </c:pt>
                <c:pt idx="625">
                  <c:v>6.423</c:v>
                </c:pt>
                <c:pt idx="626">
                  <c:v>6.4429999999999996</c:v>
                </c:pt>
                <c:pt idx="627">
                  <c:v>6.4640000000000004</c:v>
                </c:pt>
                <c:pt idx="628">
                  <c:v>6.484</c:v>
                </c:pt>
                <c:pt idx="629">
                  <c:v>6.5039999999999996</c:v>
                </c:pt>
                <c:pt idx="630">
                  <c:v>6.5250000000000004</c:v>
                </c:pt>
                <c:pt idx="631">
                  <c:v>6.5449999999999999</c:v>
                </c:pt>
                <c:pt idx="632">
                  <c:v>6.5640000000000001</c:v>
                </c:pt>
                <c:pt idx="633">
                  <c:v>6.5839999999999996</c:v>
                </c:pt>
                <c:pt idx="634">
                  <c:v>6.6040000000000001</c:v>
                </c:pt>
                <c:pt idx="635">
                  <c:v>6.6230000000000002</c:v>
                </c:pt>
                <c:pt idx="636">
                  <c:v>6.6429999999999998</c:v>
                </c:pt>
                <c:pt idx="637">
                  <c:v>6.6619999999999999</c:v>
                </c:pt>
                <c:pt idx="638">
                  <c:v>6.6820000000000004</c:v>
                </c:pt>
                <c:pt idx="639">
                  <c:v>6.7009999999999996</c:v>
                </c:pt>
                <c:pt idx="640">
                  <c:v>6.72</c:v>
                </c:pt>
                <c:pt idx="641">
                  <c:v>6.7389999999999999</c:v>
                </c:pt>
                <c:pt idx="642">
                  <c:v>6.758</c:v>
                </c:pt>
                <c:pt idx="643">
                  <c:v>6.7770000000000001</c:v>
                </c:pt>
                <c:pt idx="644">
                  <c:v>6.7960000000000003</c:v>
                </c:pt>
                <c:pt idx="645">
                  <c:v>6.8150000000000004</c:v>
                </c:pt>
                <c:pt idx="646">
                  <c:v>6.8339999999999996</c:v>
                </c:pt>
                <c:pt idx="647">
                  <c:v>6.8529999999999998</c:v>
                </c:pt>
                <c:pt idx="648">
                  <c:v>6.8719999999999999</c:v>
                </c:pt>
                <c:pt idx="649">
                  <c:v>6.891</c:v>
                </c:pt>
                <c:pt idx="650">
                  <c:v>6.91</c:v>
                </c:pt>
                <c:pt idx="651">
                  <c:v>6.9290000000000003</c:v>
                </c:pt>
                <c:pt idx="652">
                  <c:v>6.9480000000000004</c:v>
                </c:pt>
                <c:pt idx="653">
                  <c:v>6.968</c:v>
                </c:pt>
                <c:pt idx="654">
                  <c:v>6.9870000000000001</c:v>
                </c:pt>
                <c:pt idx="655">
                  <c:v>7.0060000000000002</c:v>
                </c:pt>
                <c:pt idx="656">
                  <c:v>7.0250000000000004</c:v>
                </c:pt>
                <c:pt idx="657">
                  <c:v>7.0439999999999996</c:v>
                </c:pt>
                <c:pt idx="658">
                  <c:v>7.0629999999999997</c:v>
                </c:pt>
                <c:pt idx="659">
                  <c:v>7.0819999999999999</c:v>
                </c:pt>
                <c:pt idx="660">
                  <c:v>7.1020000000000003</c:v>
                </c:pt>
                <c:pt idx="661">
                  <c:v>7.1210000000000004</c:v>
                </c:pt>
              </c:numCache>
            </c:numRef>
          </c:yVal>
          <c:smooth val="0"/>
        </c:ser>
        <c:ser>
          <c:idx val="3"/>
          <c:order val="3"/>
          <c:tx>
            <c:strRef>
              <c:f>'STEREO_Ahead Vectors and Angles'!$H$1</c:f>
              <c:strCache>
                <c:ptCount val="1"/>
                <c:pt idx="0">
                  <c:v>SEP Angle (deg) -U/L</c:v>
                </c:pt>
              </c:strCache>
            </c:strRef>
          </c:tx>
          <c:spPr>
            <a:ln w="28575">
              <a:solidFill>
                <a:schemeClr val="accent4">
                  <a:lumMod val="60000"/>
                  <a:lumOff val="40000"/>
                </a:schemeClr>
              </a:solidFill>
            </a:ln>
          </c:spPr>
          <c:marker>
            <c:symbol val="none"/>
          </c:marker>
          <c:xVal>
            <c:numRef>
              <c:f>'STEREO_Ahead Vectors and Angles'!$D$2:$D$663</c:f>
              <c:numCache>
                <c:formatCode>yyyy/m/d</c:formatCode>
                <c:ptCount val="662"/>
                <c:pt idx="0">
                  <c:v>41710</c:v>
                </c:pt>
                <c:pt idx="1">
                  <c:v>41711</c:v>
                </c:pt>
                <c:pt idx="2">
                  <c:v>41712</c:v>
                </c:pt>
                <c:pt idx="3">
                  <c:v>41713</c:v>
                </c:pt>
                <c:pt idx="4">
                  <c:v>41714</c:v>
                </c:pt>
                <c:pt idx="5">
                  <c:v>41715</c:v>
                </c:pt>
                <c:pt idx="6">
                  <c:v>41716</c:v>
                </c:pt>
                <c:pt idx="7">
                  <c:v>41717</c:v>
                </c:pt>
                <c:pt idx="8">
                  <c:v>41718</c:v>
                </c:pt>
                <c:pt idx="9">
                  <c:v>41719</c:v>
                </c:pt>
                <c:pt idx="10">
                  <c:v>41720</c:v>
                </c:pt>
                <c:pt idx="11">
                  <c:v>41721</c:v>
                </c:pt>
                <c:pt idx="12">
                  <c:v>41722</c:v>
                </c:pt>
                <c:pt idx="13">
                  <c:v>41723</c:v>
                </c:pt>
                <c:pt idx="14">
                  <c:v>41724</c:v>
                </c:pt>
                <c:pt idx="15">
                  <c:v>41725</c:v>
                </c:pt>
                <c:pt idx="16">
                  <c:v>41726</c:v>
                </c:pt>
                <c:pt idx="17">
                  <c:v>41727</c:v>
                </c:pt>
                <c:pt idx="18">
                  <c:v>41728</c:v>
                </c:pt>
                <c:pt idx="19">
                  <c:v>41729</c:v>
                </c:pt>
                <c:pt idx="20">
                  <c:v>41730</c:v>
                </c:pt>
                <c:pt idx="21">
                  <c:v>41731</c:v>
                </c:pt>
                <c:pt idx="22">
                  <c:v>41732</c:v>
                </c:pt>
                <c:pt idx="23">
                  <c:v>41733</c:v>
                </c:pt>
                <c:pt idx="24">
                  <c:v>41734</c:v>
                </c:pt>
                <c:pt idx="25">
                  <c:v>41735</c:v>
                </c:pt>
                <c:pt idx="26">
                  <c:v>41736</c:v>
                </c:pt>
                <c:pt idx="27">
                  <c:v>41737</c:v>
                </c:pt>
                <c:pt idx="28">
                  <c:v>41738</c:v>
                </c:pt>
                <c:pt idx="29">
                  <c:v>41739</c:v>
                </c:pt>
                <c:pt idx="30">
                  <c:v>41740</c:v>
                </c:pt>
                <c:pt idx="31">
                  <c:v>41741</c:v>
                </c:pt>
                <c:pt idx="32">
                  <c:v>41742</c:v>
                </c:pt>
                <c:pt idx="33">
                  <c:v>41743</c:v>
                </c:pt>
                <c:pt idx="34">
                  <c:v>41744</c:v>
                </c:pt>
                <c:pt idx="35">
                  <c:v>41745</c:v>
                </c:pt>
                <c:pt idx="36">
                  <c:v>41746</c:v>
                </c:pt>
                <c:pt idx="37">
                  <c:v>41747</c:v>
                </c:pt>
                <c:pt idx="38">
                  <c:v>41748</c:v>
                </c:pt>
                <c:pt idx="39">
                  <c:v>41749</c:v>
                </c:pt>
                <c:pt idx="40">
                  <c:v>41750</c:v>
                </c:pt>
                <c:pt idx="41">
                  <c:v>41751</c:v>
                </c:pt>
                <c:pt idx="42">
                  <c:v>41752</c:v>
                </c:pt>
                <c:pt idx="43">
                  <c:v>41753</c:v>
                </c:pt>
                <c:pt idx="44">
                  <c:v>41754</c:v>
                </c:pt>
                <c:pt idx="45">
                  <c:v>41755</c:v>
                </c:pt>
                <c:pt idx="46">
                  <c:v>41756</c:v>
                </c:pt>
                <c:pt idx="47">
                  <c:v>41757</c:v>
                </c:pt>
                <c:pt idx="48">
                  <c:v>41758</c:v>
                </c:pt>
                <c:pt idx="49">
                  <c:v>41759</c:v>
                </c:pt>
                <c:pt idx="50">
                  <c:v>41760</c:v>
                </c:pt>
                <c:pt idx="51">
                  <c:v>41761</c:v>
                </c:pt>
                <c:pt idx="52">
                  <c:v>41762</c:v>
                </c:pt>
                <c:pt idx="53">
                  <c:v>41763</c:v>
                </c:pt>
                <c:pt idx="54">
                  <c:v>41764</c:v>
                </c:pt>
                <c:pt idx="55">
                  <c:v>41765</c:v>
                </c:pt>
                <c:pt idx="56">
                  <c:v>41766</c:v>
                </c:pt>
                <c:pt idx="57">
                  <c:v>41767</c:v>
                </c:pt>
                <c:pt idx="58">
                  <c:v>41768</c:v>
                </c:pt>
                <c:pt idx="59">
                  <c:v>41769</c:v>
                </c:pt>
                <c:pt idx="60">
                  <c:v>41770</c:v>
                </c:pt>
                <c:pt idx="61">
                  <c:v>41771</c:v>
                </c:pt>
                <c:pt idx="62">
                  <c:v>41772</c:v>
                </c:pt>
                <c:pt idx="63">
                  <c:v>41773</c:v>
                </c:pt>
                <c:pt idx="64">
                  <c:v>41774</c:v>
                </c:pt>
                <c:pt idx="65">
                  <c:v>41775</c:v>
                </c:pt>
                <c:pt idx="66">
                  <c:v>41776</c:v>
                </c:pt>
                <c:pt idx="67">
                  <c:v>41777</c:v>
                </c:pt>
                <c:pt idx="68">
                  <c:v>41778</c:v>
                </c:pt>
                <c:pt idx="69">
                  <c:v>41779</c:v>
                </c:pt>
                <c:pt idx="70">
                  <c:v>41780</c:v>
                </c:pt>
                <c:pt idx="71">
                  <c:v>41781</c:v>
                </c:pt>
                <c:pt idx="72">
                  <c:v>41782</c:v>
                </c:pt>
                <c:pt idx="73">
                  <c:v>41783</c:v>
                </c:pt>
                <c:pt idx="74">
                  <c:v>41784</c:v>
                </c:pt>
                <c:pt idx="75">
                  <c:v>41785</c:v>
                </c:pt>
                <c:pt idx="76">
                  <c:v>41786</c:v>
                </c:pt>
                <c:pt idx="77">
                  <c:v>41787</c:v>
                </c:pt>
                <c:pt idx="78">
                  <c:v>41788</c:v>
                </c:pt>
                <c:pt idx="79">
                  <c:v>41789</c:v>
                </c:pt>
                <c:pt idx="80">
                  <c:v>41790</c:v>
                </c:pt>
                <c:pt idx="81">
                  <c:v>41791</c:v>
                </c:pt>
                <c:pt idx="82">
                  <c:v>41792</c:v>
                </c:pt>
                <c:pt idx="83">
                  <c:v>41793</c:v>
                </c:pt>
                <c:pt idx="84">
                  <c:v>41794</c:v>
                </c:pt>
                <c:pt idx="85">
                  <c:v>41795</c:v>
                </c:pt>
                <c:pt idx="86">
                  <c:v>41796</c:v>
                </c:pt>
                <c:pt idx="87">
                  <c:v>41797</c:v>
                </c:pt>
                <c:pt idx="88">
                  <c:v>41798</c:v>
                </c:pt>
                <c:pt idx="89">
                  <c:v>41799</c:v>
                </c:pt>
                <c:pt idx="90">
                  <c:v>41800</c:v>
                </c:pt>
                <c:pt idx="91">
                  <c:v>41801</c:v>
                </c:pt>
                <c:pt idx="92">
                  <c:v>41802</c:v>
                </c:pt>
                <c:pt idx="93">
                  <c:v>41803</c:v>
                </c:pt>
                <c:pt idx="94">
                  <c:v>41804</c:v>
                </c:pt>
                <c:pt idx="95">
                  <c:v>41805</c:v>
                </c:pt>
                <c:pt idx="96">
                  <c:v>41806</c:v>
                </c:pt>
                <c:pt idx="97">
                  <c:v>41807</c:v>
                </c:pt>
                <c:pt idx="98">
                  <c:v>41808</c:v>
                </c:pt>
                <c:pt idx="99">
                  <c:v>41809</c:v>
                </c:pt>
                <c:pt idx="100">
                  <c:v>41810</c:v>
                </c:pt>
                <c:pt idx="101">
                  <c:v>41811</c:v>
                </c:pt>
                <c:pt idx="102">
                  <c:v>41812</c:v>
                </c:pt>
                <c:pt idx="103">
                  <c:v>41813</c:v>
                </c:pt>
                <c:pt idx="104">
                  <c:v>41814</c:v>
                </c:pt>
                <c:pt idx="105">
                  <c:v>41815</c:v>
                </c:pt>
                <c:pt idx="106">
                  <c:v>41816</c:v>
                </c:pt>
                <c:pt idx="107">
                  <c:v>41817</c:v>
                </c:pt>
                <c:pt idx="108">
                  <c:v>41818</c:v>
                </c:pt>
                <c:pt idx="109">
                  <c:v>41819</c:v>
                </c:pt>
                <c:pt idx="110">
                  <c:v>41820</c:v>
                </c:pt>
                <c:pt idx="111">
                  <c:v>41821</c:v>
                </c:pt>
                <c:pt idx="112">
                  <c:v>41822</c:v>
                </c:pt>
                <c:pt idx="113">
                  <c:v>41823</c:v>
                </c:pt>
                <c:pt idx="114">
                  <c:v>41824</c:v>
                </c:pt>
                <c:pt idx="115">
                  <c:v>41825</c:v>
                </c:pt>
                <c:pt idx="116">
                  <c:v>41826</c:v>
                </c:pt>
                <c:pt idx="117">
                  <c:v>41827</c:v>
                </c:pt>
                <c:pt idx="118">
                  <c:v>41828</c:v>
                </c:pt>
                <c:pt idx="119">
                  <c:v>41829</c:v>
                </c:pt>
                <c:pt idx="120">
                  <c:v>41830</c:v>
                </c:pt>
                <c:pt idx="121">
                  <c:v>41831</c:v>
                </c:pt>
                <c:pt idx="122">
                  <c:v>41832</c:v>
                </c:pt>
                <c:pt idx="123">
                  <c:v>41833</c:v>
                </c:pt>
                <c:pt idx="124">
                  <c:v>41834</c:v>
                </c:pt>
                <c:pt idx="125">
                  <c:v>41835</c:v>
                </c:pt>
                <c:pt idx="126">
                  <c:v>41836</c:v>
                </c:pt>
                <c:pt idx="127">
                  <c:v>41837</c:v>
                </c:pt>
                <c:pt idx="128">
                  <c:v>41838</c:v>
                </c:pt>
                <c:pt idx="129">
                  <c:v>41839</c:v>
                </c:pt>
                <c:pt idx="130">
                  <c:v>41840</c:v>
                </c:pt>
                <c:pt idx="131">
                  <c:v>41841</c:v>
                </c:pt>
                <c:pt idx="132">
                  <c:v>41842</c:v>
                </c:pt>
                <c:pt idx="133">
                  <c:v>41843</c:v>
                </c:pt>
                <c:pt idx="134">
                  <c:v>41844</c:v>
                </c:pt>
                <c:pt idx="135">
                  <c:v>41845</c:v>
                </c:pt>
                <c:pt idx="136">
                  <c:v>41846</c:v>
                </c:pt>
                <c:pt idx="137">
                  <c:v>41847</c:v>
                </c:pt>
                <c:pt idx="138">
                  <c:v>41848</c:v>
                </c:pt>
                <c:pt idx="139">
                  <c:v>41849</c:v>
                </c:pt>
                <c:pt idx="140">
                  <c:v>41850</c:v>
                </c:pt>
                <c:pt idx="141">
                  <c:v>41851</c:v>
                </c:pt>
                <c:pt idx="142">
                  <c:v>41852</c:v>
                </c:pt>
                <c:pt idx="143">
                  <c:v>41853</c:v>
                </c:pt>
                <c:pt idx="144">
                  <c:v>41854</c:v>
                </c:pt>
                <c:pt idx="145">
                  <c:v>41855</c:v>
                </c:pt>
                <c:pt idx="146">
                  <c:v>41856</c:v>
                </c:pt>
                <c:pt idx="147">
                  <c:v>41857</c:v>
                </c:pt>
                <c:pt idx="148">
                  <c:v>41858</c:v>
                </c:pt>
                <c:pt idx="149">
                  <c:v>41859</c:v>
                </c:pt>
                <c:pt idx="150">
                  <c:v>41860</c:v>
                </c:pt>
                <c:pt idx="151">
                  <c:v>41861</c:v>
                </c:pt>
                <c:pt idx="152">
                  <c:v>41862</c:v>
                </c:pt>
                <c:pt idx="153">
                  <c:v>41863</c:v>
                </c:pt>
                <c:pt idx="154">
                  <c:v>41864</c:v>
                </c:pt>
                <c:pt idx="155">
                  <c:v>41865</c:v>
                </c:pt>
                <c:pt idx="156">
                  <c:v>41866</c:v>
                </c:pt>
                <c:pt idx="157">
                  <c:v>41867</c:v>
                </c:pt>
                <c:pt idx="158">
                  <c:v>41868</c:v>
                </c:pt>
                <c:pt idx="159">
                  <c:v>41869</c:v>
                </c:pt>
                <c:pt idx="160">
                  <c:v>41870</c:v>
                </c:pt>
                <c:pt idx="161">
                  <c:v>41871</c:v>
                </c:pt>
                <c:pt idx="162">
                  <c:v>41872</c:v>
                </c:pt>
                <c:pt idx="163">
                  <c:v>41873</c:v>
                </c:pt>
                <c:pt idx="164">
                  <c:v>41874</c:v>
                </c:pt>
                <c:pt idx="165">
                  <c:v>41875</c:v>
                </c:pt>
                <c:pt idx="166">
                  <c:v>41876</c:v>
                </c:pt>
                <c:pt idx="167">
                  <c:v>41877</c:v>
                </c:pt>
                <c:pt idx="168">
                  <c:v>41878</c:v>
                </c:pt>
                <c:pt idx="169">
                  <c:v>41879</c:v>
                </c:pt>
                <c:pt idx="170">
                  <c:v>41880</c:v>
                </c:pt>
                <c:pt idx="171">
                  <c:v>41881</c:v>
                </c:pt>
                <c:pt idx="172">
                  <c:v>41882</c:v>
                </c:pt>
                <c:pt idx="173">
                  <c:v>41883</c:v>
                </c:pt>
                <c:pt idx="174">
                  <c:v>41884</c:v>
                </c:pt>
                <c:pt idx="175">
                  <c:v>41885</c:v>
                </c:pt>
                <c:pt idx="176">
                  <c:v>41886</c:v>
                </c:pt>
                <c:pt idx="177">
                  <c:v>41887</c:v>
                </c:pt>
                <c:pt idx="178">
                  <c:v>41888</c:v>
                </c:pt>
                <c:pt idx="179">
                  <c:v>41889</c:v>
                </c:pt>
                <c:pt idx="180">
                  <c:v>41890</c:v>
                </c:pt>
                <c:pt idx="181">
                  <c:v>41891</c:v>
                </c:pt>
                <c:pt idx="182">
                  <c:v>41892</c:v>
                </c:pt>
                <c:pt idx="183">
                  <c:v>41893</c:v>
                </c:pt>
                <c:pt idx="184">
                  <c:v>41894</c:v>
                </c:pt>
                <c:pt idx="185">
                  <c:v>41895</c:v>
                </c:pt>
                <c:pt idx="186">
                  <c:v>41896</c:v>
                </c:pt>
                <c:pt idx="187">
                  <c:v>41897</c:v>
                </c:pt>
                <c:pt idx="188">
                  <c:v>41898</c:v>
                </c:pt>
                <c:pt idx="189">
                  <c:v>41899</c:v>
                </c:pt>
                <c:pt idx="190">
                  <c:v>41900</c:v>
                </c:pt>
                <c:pt idx="191">
                  <c:v>41901</c:v>
                </c:pt>
                <c:pt idx="192">
                  <c:v>41902</c:v>
                </c:pt>
                <c:pt idx="193">
                  <c:v>41903</c:v>
                </c:pt>
                <c:pt idx="194">
                  <c:v>41904</c:v>
                </c:pt>
                <c:pt idx="195">
                  <c:v>41905</c:v>
                </c:pt>
                <c:pt idx="196">
                  <c:v>41906</c:v>
                </c:pt>
                <c:pt idx="197">
                  <c:v>41907</c:v>
                </c:pt>
                <c:pt idx="198">
                  <c:v>41908</c:v>
                </c:pt>
                <c:pt idx="199">
                  <c:v>41909</c:v>
                </c:pt>
                <c:pt idx="200">
                  <c:v>41910</c:v>
                </c:pt>
                <c:pt idx="201">
                  <c:v>41911</c:v>
                </c:pt>
                <c:pt idx="202">
                  <c:v>41912</c:v>
                </c:pt>
                <c:pt idx="203">
                  <c:v>41913</c:v>
                </c:pt>
                <c:pt idx="204">
                  <c:v>41914</c:v>
                </c:pt>
                <c:pt idx="205">
                  <c:v>41915</c:v>
                </c:pt>
                <c:pt idx="206">
                  <c:v>41916</c:v>
                </c:pt>
                <c:pt idx="207">
                  <c:v>41917</c:v>
                </c:pt>
                <c:pt idx="208">
                  <c:v>41918</c:v>
                </c:pt>
                <c:pt idx="209">
                  <c:v>41919</c:v>
                </c:pt>
                <c:pt idx="210">
                  <c:v>41920</c:v>
                </c:pt>
                <c:pt idx="211">
                  <c:v>41921</c:v>
                </c:pt>
                <c:pt idx="212">
                  <c:v>41922</c:v>
                </c:pt>
                <c:pt idx="213">
                  <c:v>41923</c:v>
                </c:pt>
                <c:pt idx="214">
                  <c:v>41924</c:v>
                </c:pt>
                <c:pt idx="215">
                  <c:v>41925</c:v>
                </c:pt>
                <c:pt idx="216">
                  <c:v>41926</c:v>
                </c:pt>
                <c:pt idx="217">
                  <c:v>41927</c:v>
                </c:pt>
                <c:pt idx="218">
                  <c:v>41928</c:v>
                </c:pt>
                <c:pt idx="219">
                  <c:v>41929</c:v>
                </c:pt>
                <c:pt idx="220">
                  <c:v>41930</c:v>
                </c:pt>
                <c:pt idx="221">
                  <c:v>41931</c:v>
                </c:pt>
                <c:pt idx="222">
                  <c:v>41932</c:v>
                </c:pt>
                <c:pt idx="223">
                  <c:v>41933</c:v>
                </c:pt>
                <c:pt idx="224">
                  <c:v>41934</c:v>
                </c:pt>
                <c:pt idx="225">
                  <c:v>41935</c:v>
                </c:pt>
                <c:pt idx="226">
                  <c:v>41936</c:v>
                </c:pt>
                <c:pt idx="227">
                  <c:v>41937</c:v>
                </c:pt>
                <c:pt idx="228">
                  <c:v>41938</c:v>
                </c:pt>
                <c:pt idx="229">
                  <c:v>41939</c:v>
                </c:pt>
                <c:pt idx="230">
                  <c:v>41940</c:v>
                </c:pt>
                <c:pt idx="231">
                  <c:v>41941</c:v>
                </c:pt>
                <c:pt idx="232">
                  <c:v>41942</c:v>
                </c:pt>
                <c:pt idx="233">
                  <c:v>41943</c:v>
                </c:pt>
                <c:pt idx="234">
                  <c:v>41944</c:v>
                </c:pt>
                <c:pt idx="235">
                  <c:v>41945</c:v>
                </c:pt>
                <c:pt idx="236">
                  <c:v>41946</c:v>
                </c:pt>
                <c:pt idx="237">
                  <c:v>41947</c:v>
                </c:pt>
                <c:pt idx="238">
                  <c:v>41948</c:v>
                </c:pt>
                <c:pt idx="239">
                  <c:v>41949</c:v>
                </c:pt>
                <c:pt idx="240">
                  <c:v>41950</c:v>
                </c:pt>
                <c:pt idx="241">
                  <c:v>41951</c:v>
                </c:pt>
                <c:pt idx="242">
                  <c:v>41952</c:v>
                </c:pt>
                <c:pt idx="243">
                  <c:v>41953</c:v>
                </c:pt>
                <c:pt idx="244">
                  <c:v>41954</c:v>
                </c:pt>
                <c:pt idx="245">
                  <c:v>41955</c:v>
                </c:pt>
                <c:pt idx="246">
                  <c:v>41956</c:v>
                </c:pt>
                <c:pt idx="247">
                  <c:v>41957</c:v>
                </c:pt>
                <c:pt idx="248">
                  <c:v>41958</c:v>
                </c:pt>
                <c:pt idx="249">
                  <c:v>41959</c:v>
                </c:pt>
                <c:pt idx="250">
                  <c:v>41960</c:v>
                </c:pt>
                <c:pt idx="251">
                  <c:v>41961</c:v>
                </c:pt>
                <c:pt idx="252">
                  <c:v>41962</c:v>
                </c:pt>
                <c:pt idx="253">
                  <c:v>41963</c:v>
                </c:pt>
                <c:pt idx="254">
                  <c:v>41964</c:v>
                </c:pt>
                <c:pt idx="255">
                  <c:v>41965</c:v>
                </c:pt>
                <c:pt idx="256">
                  <c:v>41966</c:v>
                </c:pt>
                <c:pt idx="257">
                  <c:v>41967</c:v>
                </c:pt>
                <c:pt idx="258">
                  <c:v>41968</c:v>
                </c:pt>
                <c:pt idx="259">
                  <c:v>41969</c:v>
                </c:pt>
                <c:pt idx="260">
                  <c:v>41970</c:v>
                </c:pt>
                <c:pt idx="261">
                  <c:v>41971</c:v>
                </c:pt>
                <c:pt idx="262">
                  <c:v>41972</c:v>
                </c:pt>
                <c:pt idx="263">
                  <c:v>41973</c:v>
                </c:pt>
                <c:pt idx="264">
                  <c:v>41974</c:v>
                </c:pt>
                <c:pt idx="265">
                  <c:v>41975</c:v>
                </c:pt>
                <c:pt idx="266">
                  <c:v>41976</c:v>
                </c:pt>
                <c:pt idx="267">
                  <c:v>41977</c:v>
                </c:pt>
                <c:pt idx="268">
                  <c:v>41978</c:v>
                </c:pt>
                <c:pt idx="269">
                  <c:v>41979</c:v>
                </c:pt>
                <c:pt idx="270">
                  <c:v>41980</c:v>
                </c:pt>
                <c:pt idx="271">
                  <c:v>41981</c:v>
                </c:pt>
                <c:pt idx="272">
                  <c:v>41982</c:v>
                </c:pt>
                <c:pt idx="273">
                  <c:v>41983</c:v>
                </c:pt>
                <c:pt idx="274">
                  <c:v>41984</c:v>
                </c:pt>
                <c:pt idx="275">
                  <c:v>41985</c:v>
                </c:pt>
                <c:pt idx="276">
                  <c:v>41986</c:v>
                </c:pt>
                <c:pt idx="277">
                  <c:v>41987</c:v>
                </c:pt>
                <c:pt idx="278">
                  <c:v>41988</c:v>
                </c:pt>
                <c:pt idx="279">
                  <c:v>41989</c:v>
                </c:pt>
                <c:pt idx="280">
                  <c:v>41990</c:v>
                </c:pt>
                <c:pt idx="281">
                  <c:v>41991</c:v>
                </c:pt>
                <c:pt idx="282">
                  <c:v>41992</c:v>
                </c:pt>
                <c:pt idx="283">
                  <c:v>41993</c:v>
                </c:pt>
                <c:pt idx="284">
                  <c:v>41994</c:v>
                </c:pt>
                <c:pt idx="285">
                  <c:v>41995</c:v>
                </c:pt>
                <c:pt idx="286">
                  <c:v>41996</c:v>
                </c:pt>
                <c:pt idx="287">
                  <c:v>41997</c:v>
                </c:pt>
                <c:pt idx="288">
                  <c:v>41998</c:v>
                </c:pt>
                <c:pt idx="289">
                  <c:v>41999</c:v>
                </c:pt>
                <c:pt idx="290">
                  <c:v>42000</c:v>
                </c:pt>
                <c:pt idx="291">
                  <c:v>42001</c:v>
                </c:pt>
                <c:pt idx="292">
                  <c:v>42002</c:v>
                </c:pt>
                <c:pt idx="293">
                  <c:v>42003</c:v>
                </c:pt>
                <c:pt idx="294">
                  <c:v>42004</c:v>
                </c:pt>
                <c:pt idx="295">
                  <c:v>42005</c:v>
                </c:pt>
                <c:pt idx="296">
                  <c:v>42006</c:v>
                </c:pt>
                <c:pt idx="297">
                  <c:v>42007</c:v>
                </c:pt>
                <c:pt idx="298">
                  <c:v>42008</c:v>
                </c:pt>
                <c:pt idx="299">
                  <c:v>42009</c:v>
                </c:pt>
                <c:pt idx="300">
                  <c:v>42010</c:v>
                </c:pt>
                <c:pt idx="301">
                  <c:v>42011</c:v>
                </c:pt>
                <c:pt idx="302">
                  <c:v>42012</c:v>
                </c:pt>
                <c:pt idx="303">
                  <c:v>42013</c:v>
                </c:pt>
                <c:pt idx="304">
                  <c:v>42014</c:v>
                </c:pt>
                <c:pt idx="305">
                  <c:v>42015</c:v>
                </c:pt>
                <c:pt idx="306">
                  <c:v>42016</c:v>
                </c:pt>
                <c:pt idx="307">
                  <c:v>42017</c:v>
                </c:pt>
                <c:pt idx="308">
                  <c:v>42018</c:v>
                </c:pt>
                <c:pt idx="309">
                  <c:v>42019</c:v>
                </c:pt>
                <c:pt idx="310">
                  <c:v>42020</c:v>
                </c:pt>
                <c:pt idx="311">
                  <c:v>42021</c:v>
                </c:pt>
                <c:pt idx="312">
                  <c:v>42022</c:v>
                </c:pt>
                <c:pt idx="313">
                  <c:v>42023</c:v>
                </c:pt>
                <c:pt idx="314">
                  <c:v>42024</c:v>
                </c:pt>
                <c:pt idx="315">
                  <c:v>42025</c:v>
                </c:pt>
                <c:pt idx="316">
                  <c:v>42026</c:v>
                </c:pt>
                <c:pt idx="317">
                  <c:v>42027</c:v>
                </c:pt>
                <c:pt idx="318">
                  <c:v>42028</c:v>
                </c:pt>
                <c:pt idx="319">
                  <c:v>42029</c:v>
                </c:pt>
                <c:pt idx="320">
                  <c:v>42030</c:v>
                </c:pt>
                <c:pt idx="321">
                  <c:v>42031</c:v>
                </c:pt>
                <c:pt idx="322">
                  <c:v>42032</c:v>
                </c:pt>
                <c:pt idx="323">
                  <c:v>42033</c:v>
                </c:pt>
                <c:pt idx="324">
                  <c:v>42034</c:v>
                </c:pt>
                <c:pt idx="325">
                  <c:v>42035</c:v>
                </c:pt>
                <c:pt idx="326">
                  <c:v>42036</c:v>
                </c:pt>
                <c:pt idx="327">
                  <c:v>42037</c:v>
                </c:pt>
                <c:pt idx="328">
                  <c:v>42038</c:v>
                </c:pt>
                <c:pt idx="329">
                  <c:v>42039</c:v>
                </c:pt>
                <c:pt idx="330">
                  <c:v>42040</c:v>
                </c:pt>
                <c:pt idx="331">
                  <c:v>42041</c:v>
                </c:pt>
                <c:pt idx="332">
                  <c:v>42042</c:v>
                </c:pt>
                <c:pt idx="333">
                  <c:v>42043</c:v>
                </c:pt>
                <c:pt idx="334">
                  <c:v>42044</c:v>
                </c:pt>
                <c:pt idx="335">
                  <c:v>42045</c:v>
                </c:pt>
                <c:pt idx="336">
                  <c:v>42046</c:v>
                </c:pt>
                <c:pt idx="337">
                  <c:v>42047</c:v>
                </c:pt>
                <c:pt idx="338">
                  <c:v>42048</c:v>
                </c:pt>
                <c:pt idx="339">
                  <c:v>42049</c:v>
                </c:pt>
                <c:pt idx="340">
                  <c:v>42050</c:v>
                </c:pt>
                <c:pt idx="341">
                  <c:v>42051</c:v>
                </c:pt>
                <c:pt idx="342">
                  <c:v>42052</c:v>
                </c:pt>
                <c:pt idx="343">
                  <c:v>42053</c:v>
                </c:pt>
                <c:pt idx="344">
                  <c:v>42054</c:v>
                </c:pt>
                <c:pt idx="345">
                  <c:v>42055</c:v>
                </c:pt>
                <c:pt idx="346">
                  <c:v>42056</c:v>
                </c:pt>
                <c:pt idx="347">
                  <c:v>42057</c:v>
                </c:pt>
                <c:pt idx="348">
                  <c:v>42058</c:v>
                </c:pt>
                <c:pt idx="349">
                  <c:v>42059</c:v>
                </c:pt>
                <c:pt idx="350">
                  <c:v>42060</c:v>
                </c:pt>
                <c:pt idx="351">
                  <c:v>42061</c:v>
                </c:pt>
                <c:pt idx="352">
                  <c:v>42062</c:v>
                </c:pt>
                <c:pt idx="353">
                  <c:v>42063</c:v>
                </c:pt>
                <c:pt idx="354">
                  <c:v>42064</c:v>
                </c:pt>
                <c:pt idx="355">
                  <c:v>42065</c:v>
                </c:pt>
                <c:pt idx="356">
                  <c:v>42066</c:v>
                </c:pt>
                <c:pt idx="357">
                  <c:v>42067</c:v>
                </c:pt>
                <c:pt idx="358">
                  <c:v>42068</c:v>
                </c:pt>
                <c:pt idx="359">
                  <c:v>42069</c:v>
                </c:pt>
                <c:pt idx="360">
                  <c:v>42070</c:v>
                </c:pt>
                <c:pt idx="361">
                  <c:v>42071</c:v>
                </c:pt>
                <c:pt idx="362">
                  <c:v>42072</c:v>
                </c:pt>
                <c:pt idx="363">
                  <c:v>42073</c:v>
                </c:pt>
                <c:pt idx="364">
                  <c:v>42074</c:v>
                </c:pt>
                <c:pt idx="365">
                  <c:v>42075</c:v>
                </c:pt>
                <c:pt idx="366">
                  <c:v>42076</c:v>
                </c:pt>
                <c:pt idx="367">
                  <c:v>42077</c:v>
                </c:pt>
                <c:pt idx="368">
                  <c:v>42078</c:v>
                </c:pt>
                <c:pt idx="369">
                  <c:v>42079</c:v>
                </c:pt>
                <c:pt idx="370">
                  <c:v>42080</c:v>
                </c:pt>
                <c:pt idx="371">
                  <c:v>42081</c:v>
                </c:pt>
                <c:pt idx="372">
                  <c:v>42082</c:v>
                </c:pt>
                <c:pt idx="373">
                  <c:v>42083</c:v>
                </c:pt>
                <c:pt idx="374">
                  <c:v>42084</c:v>
                </c:pt>
                <c:pt idx="375">
                  <c:v>42085</c:v>
                </c:pt>
                <c:pt idx="376">
                  <c:v>42086</c:v>
                </c:pt>
                <c:pt idx="377">
                  <c:v>42087</c:v>
                </c:pt>
                <c:pt idx="378">
                  <c:v>42088</c:v>
                </c:pt>
                <c:pt idx="379">
                  <c:v>42089</c:v>
                </c:pt>
                <c:pt idx="380">
                  <c:v>42090</c:v>
                </c:pt>
                <c:pt idx="381">
                  <c:v>42091</c:v>
                </c:pt>
                <c:pt idx="382">
                  <c:v>42092</c:v>
                </c:pt>
                <c:pt idx="383">
                  <c:v>42093</c:v>
                </c:pt>
                <c:pt idx="384">
                  <c:v>42094</c:v>
                </c:pt>
                <c:pt idx="385">
                  <c:v>42095</c:v>
                </c:pt>
                <c:pt idx="386">
                  <c:v>42096</c:v>
                </c:pt>
                <c:pt idx="387">
                  <c:v>42097</c:v>
                </c:pt>
                <c:pt idx="388">
                  <c:v>42098</c:v>
                </c:pt>
                <c:pt idx="389">
                  <c:v>42099</c:v>
                </c:pt>
                <c:pt idx="390">
                  <c:v>42100</c:v>
                </c:pt>
                <c:pt idx="391">
                  <c:v>42101</c:v>
                </c:pt>
                <c:pt idx="392">
                  <c:v>42102</c:v>
                </c:pt>
                <c:pt idx="393">
                  <c:v>42103</c:v>
                </c:pt>
                <c:pt idx="394">
                  <c:v>42104</c:v>
                </c:pt>
                <c:pt idx="395">
                  <c:v>42105</c:v>
                </c:pt>
                <c:pt idx="396">
                  <c:v>42106</c:v>
                </c:pt>
                <c:pt idx="397">
                  <c:v>42107</c:v>
                </c:pt>
                <c:pt idx="398">
                  <c:v>42108</c:v>
                </c:pt>
                <c:pt idx="399">
                  <c:v>42109</c:v>
                </c:pt>
                <c:pt idx="400">
                  <c:v>42110</c:v>
                </c:pt>
                <c:pt idx="401">
                  <c:v>42111</c:v>
                </c:pt>
                <c:pt idx="402">
                  <c:v>42112</c:v>
                </c:pt>
                <c:pt idx="403">
                  <c:v>42113</c:v>
                </c:pt>
                <c:pt idx="404">
                  <c:v>42114</c:v>
                </c:pt>
                <c:pt idx="405">
                  <c:v>42115</c:v>
                </c:pt>
                <c:pt idx="406">
                  <c:v>42116</c:v>
                </c:pt>
                <c:pt idx="407">
                  <c:v>42117</c:v>
                </c:pt>
                <c:pt idx="408">
                  <c:v>42118</c:v>
                </c:pt>
                <c:pt idx="409">
                  <c:v>42119</c:v>
                </c:pt>
                <c:pt idx="410">
                  <c:v>42120</c:v>
                </c:pt>
                <c:pt idx="411">
                  <c:v>42121</c:v>
                </c:pt>
                <c:pt idx="412">
                  <c:v>42122</c:v>
                </c:pt>
                <c:pt idx="413">
                  <c:v>42123</c:v>
                </c:pt>
                <c:pt idx="414">
                  <c:v>42124</c:v>
                </c:pt>
                <c:pt idx="415">
                  <c:v>42125</c:v>
                </c:pt>
                <c:pt idx="416">
                  <c:v>42126</c:v>
                </c:pt>
                <c:pt idx="417">
                  <c:v>42127</c:v>
                </c:pt>
                <c:pt idx="418">
                  <c:v>42128</c:v>
                </c:pt>
                <c:pt idx="419">
                  <c:v>42129</c:v>
                </c:pt>
                <c:pt idx="420">
                  <c:v>42130</c:v>
                </c:pt>
                <c:pt idx="421">
                  <c:v>42131</c:v>
                </c:pt>
                <c:pt idx="422">
                  <c:v>42132</c:v>
                </c:pt>
                <c:pt idx="423">
                  <c:v>42133</c:v>
                </c:pt>
                <c:pt idx="424">
                  <c:v>42134</c:v>
                </c:pt>
                <c:pt idx="425">
                  <c:v>42135</c:v>
                </c:pt>
                <c:pt idx="426">
                  <c:v>42136</c:v>
                </c:pt>
                <c:pt idx="427">
                  <c:v>42137</c:v>
                </c:pt>
                <c:pt idx="428">
                  <c:v>42138</c:v>
                </c:pt>
                <c:pt idx="429">
                  <c:v>42139</c:v>
                </c:pt>
                <c:pt idx="430">
                  <c:v>42140</c:v>
                </c:pt>
                <c:pt idx="431">
                  <c:v>42141</c:v>
                </c:pt>
                <c:pt idx="432">
                  <c:v>42142</c:v>
                </c:pt>
                <c:pt idx="433">
                  <c:v>42143</c:v>
                </c:pt>
                <c:pt idx="434">
                  <c:v>42144</c:v>
                </c:pt>
                <c:pt idx="435">
                  <c:v>42145</c:v>
                </c:pt>
                <c:pt idx="436">
                  <c:v>42146</c:v>
                </c:pt>
                <c:pt idx="437">
                  <c:v>42147</c:v>
                </c:pt>
                <c:pt idx="438">
                  <c:v>42148</c:v>
                </c:pt>
                <c:pt idx="439">
                  <c:v>42149</c:v>
                </c:pt>
                <c:pt idx="440">
                  <c:v>42150</c:v>
                </c:pt>
                <c:pt idx="441">
                  <c:v>42151</c:v>
                </c:pt>
                <c:pt idx="442">
                  <c:v>42152</c:v>
                </c:pt>
                <c:pt idx="443">
                  <c:v>42153</c:v>
                </c:pt>
                <c:pt idx="444">
                  <c:v>42154</c:v>
                </c:pt>
                <c:pt idx="445">
                  <c:v>42155</c:v>
                </c:pt>
                <c:pt idx="446">
                  <c:v>42156</c:v>
                </c:pt>
                <c:pt idx="447">
                  <c:v>42157</c:v>
                </c:pt>
                <c:pt idx="448">
                  <c:v>42158</c:v>
                </c:pt>
                <c:pt idx="449">
                  <c:v>42159</c:v>
                </c:pt>
                <c:pt idx="450">
                  <c:v>42160</c:v>
                </c:pt>
                <c:pt idx="451">
                  <c:v>42161</c:v>
                </c:pt>
                <c:pt idx="452">
                  <c:v>42162</c:v>
                </c:pt>
                <c:pt idx="453">
                  <c:v>42163</c:v>
                </c:pt>
                <c:pt idx="454">
                  <c:v>42164</c:v>
                </c:pt>
                <c:pt idx="455">
                  <c:v>42165</c:v>
                </c:pt>
                <c:pt idx="456">
                  <c:v>42166</c:v>
                </c:pt>
                <c:pt idx="457">
                  <c:v>42167</c:v>
                </c:pt>
                <c:pt idx="458">
                  <c:v>42168</c:v>
                </c:pt>
                <c:pt idx="459">
                  <c:v>42169</c:v>
                </c:pt>
                <c:pt idx="460">
                  <c:v>42170</c:v>
                </c:pt>
                <c:pt idx="461">
                  <c:v>42171</c:v>
                </c:pt>
                <c:pt idx="462">
                  <c:v>42172</c:v>
                </c:pt>
                <c:pt idx="463">
                  <c:v>42173</c:v>
                </c:pt>
                <c:pt idx="464">
                  <c:v>42174</c:v>
                </c:pt>
                <c:pt idx="465">
                  <c:v>42175</c:v>
                </c:pt>
                <c:pt idx="466">
                  <c:v>42176</c:v>
                </c:pt>
                <c:pt idx="467">
                  <c:v>42177</c:v>
                </c:pt>
                <c:pt idx="468">
                  <c:v>42178</c:v>
                </c:pt>
                <c:pt idx="469">
                  <c:v>42179</c:v>
                </c:pt>
                <c:pt idx="470">
                  <c:v>42180</c:v>
                </c:pt>
                <c:pt idx="471">
                  <c:v>42181</c:v>
                </c:pt>
                <c:pt idx="472">
                  <c:v>42182</c:v>
                </c:pt>
                <c:pt idx="473">
                  <c:v>42183</c:v>
                </c:pt>
                <c:pt idx="474">
                  <c:v>42184</c:v>
                </c:pt>
                <c:pt idx="475">
                  <c:v>42185</c:v>
                </c:pt>
                <c:pt idx="476">
                  <c:v>42186</c:v>
                </c:pt>
                <c:pt idx="477">
                  <c:v>42187</c:v>
                </c:pt>
                <c:pt idx="478">
                  <c:v>42188</c:v>
                </c:pt>
                <c:pt idx="479">
                  <c:v>42189</c:v>
                </c:pt>
                <c:pt idx="480">
                  <c:v>42190</c:v>
                </c:pt>
                <c:pt idx="481">
                  <c:v>42191</c:v>
                </c:pt>
                <c:pt idx="482">
                  <c:v>42192</c:v>
                </c:pt>
                <c:pt idx="483">
                  <c:v>42193</c:v>
                </c:pt>
                <c:pt idx="484">
                  <c:v>42194</c:v>
                </c:pt>
                <c:pt idx="485">
                  <c:v>42195</c:v>
                </c:pt>
                <c:pt idx="486">
                  <c:v>42196</c:v>
                </c:pt>
                <c:pt idx="487">
                  <c:v>42197</c:v>
                </c:pt>
                <c:pt idx="488">
                  <c:v>42198</c:v>
                </c:pt>
                <c:pt idx="489">
                  <c:v>42199</c:v>
                </c:pt>
                <c:pt idx="490">
                  <c:v>42200</c:v>
                </c:pt>
                <c:pt idx="491">
                  <c:v>42201</c:v>
                </c:pt>
                <c:pt idx="492">
                  <c:v>42202</c:v>
                </c:pt>
                <c:pt idx="493">
                  <c:v>42203</c:v>
                </c:pt>
                <c:pt idx="494">
                  <c:v>42204</c:v>
                </c:pt>
                <c:pt idx="495">
                  <c:v>42205</c:v>
                </c:pt>
                <c:pt idx="496">
                  <c:v>42206</c:v>
                </c:pt>
                <c:pt idx="497">
                  <c:v>42207</c:v>
                </c:pt>
                <c:pt idx="498">
                  <c:v>42208</c:v>
                </c:pt>
                <c:pt idx="499">
                  <c:v>42209</c:v>
                </c:pt>
                <c:pt idx="500">
                  <c:v>42210</c:v>
                </c:pt>
                <c:pt idx="501">
                  <c:v>42211</c:v>
                </c:pt>
                <c:pt idx="502">
                  <c:v>42212</c:v>
                </c:pt>
                <c:pt idx="503">
                  <c:v>42213</c:v>
                </c:pt>
                <c:pt idx="504">
                  <c:v>42214</c:v>
                </c:pt>
                <c:pt idx="505">
                  <c:v>42215</c:v>
                </c:pt>
                <c:pt idx="506">
                  <c:v>42216</c:v>
                </c:pt>
                <c:pt idx="507">
                  <c:v>42217</c:v>
                </c:pt>
                <c:pt idx="508">
                  <c:v>42218</c:v>
                </c:pt>
                <c:pt idx="509">
                  <c:v>42219</c:v>
                </c:pt>
                <c:pt idx="510">
                  <c:v>42220</c:v>
                </c:pt>
                <c:pt idx="511">
                  <c:v>42221</c:v>
                </c:pt>
                <c:pt idx="512">
                  <c:v>42222</c:v>
                </c:pt>
                <c:pt idx="513">
                  <c:v>42223</c:v>
                </c:pt>
                <c:pt idx="514">
                  <c:v>42224</c:v>
                </c:pt>
                <c:pt idx="515">
                  <c:v>42225</c:v>
                </c:pt>
                <c:pt idx="516">
                  <c:v>42226</c:v>
                </c:pt>
                <c:pt idx="517">
                  <c:v>42227</c:v>
                </c:pt>
                <c:pt idx="518">
                  <c:v>42228</c:v>
                </c:pt>
                <c:pt idx="519">
                  <c:v>42229</c:v>
                </c:pt>
                <c:pt idx="520">
                  <c:v>42230</c:v>
                </c:pt>
                <c:pt idx="521">
                  <c:v>42231</c:v>
                </c:pt>
                <c:pt idx="522">
                  <c:v>42232</c:v>
                </c:pt>
                <c:pt idx="523">
                  <c:v>42233</c:v>
                </c:pt>
                <c:pt idx="524">
                  <c:v>42234</c:v>
                </c:pt>
                <c:pt idx="525">
                  <c:v>42235</c:v>
                </c:pt>
                <c:pt idx="526">
                  <c:v>42236</c:v>
                </c:pt>
                <c:pt idx="527">
                  <c:v>42237</c:v>
                </c:pt>
                <c:pt idx="528">
                  <c:v>42238</c:v>
                </c:pt>
                <c:pt idx="529">
                  <c:v>42239</c:v>
                </c:pt>
                <c:pt idx="530">
                  <c:v>42240</c:v>
                </c:pt>
                <c:pt idx="531">
                  <c:v>42241</c:v>
                </c:pt>
                <c:pt idx="532">
                  <c:v>42242</c:v>
                </c:pt>
                <c:pt idx="533">
                  <c:v>42243</c:v>
                </c:pt>
                <c:pt idx="534">
                  <c:v>42244</c:v>
                </c:pt>
                <c:pt idx="535">
                  <c:v>42245</c:v>
                </c:pt>
                <c:pt idx="536">
                  <c:v>42246</c:v>
                </c:pt>
                <c:pt idx="537">
                  <c:v>42247</c:v>
                </c:pt>
                <c:pt idx="538">
                  <c:v>42248</c:v>
                </c:pt>
                <c:pt idx="539">
                  <c:v>42249</c:v>
                </c:pt>
                <c:pt idx="540">
                  <c:v>42250</c:v>
                </c:pt>
                <c:pt idx="541">
                  <c:v>42251</c:v>
                </c:pt>
                <c:pt idx="542">
                  <c:v>42252</c:v>
                </c:pt>
                <c:pt idx="543">
                  <c:v>42253</c:v>
                </c:pt>
                <c:pt idx="544">
                  <c:v>42254</c:v>
                </c:pt>
                <c:pt idx="545">
                  <c:v>42255</c:v>
                </c:pt>
                <c:pt idx="546">
                  <c:v>42256</c:v>
                </c:pt>
                <c:pt idx="547">
                  <c:v>42257</c:v>
                </c:pt>
                <c:pt idx="548">
                  <c:v>42258</c:v>
                </c:pt>
                <c:pt idx="549">
                  <c:v>42259</c:v>
                </c:pt>
                <c:pt idx="550">
                  <c:v>42260</c:v>
                </c:pt>
                <c:pt idx="551">
                  <c:v>42261</c:v>
                </c:pt>
                <c:pt idx="552">
                  <c:v>42262</c:v>
                </c:pt>
                <c:pt idx="553">
                  <c:v>42263</c:v>
                </c:pt>
                <c:pt idx="554">
                  <c:v>42264</c:v>
                </c:pt>
                <c:pt idx="555">
                  <c:v>42265</c:v>
                </c:pt>
                <c:pt idx="556">
                  <c:v>42266</c:v>
                </c:pt>
                <c:pt idx="557">
                  <c:v>42267</c:v>
                </c:pt>
                <c:pt idx="558">
                  <c:v>42268</c:v>
                </c:pt>
                <c:pt idx="559">
                  <c:v>42269</c:v>
                </c:pt>
                <c:pt idx="560">
                  <c:v>42270</c:v>
                </c:pt>
                <c:pt idx="561">
                  <c:v>42271</c:v>
                </c:pt>
                <c:pt idx="562">
                  <c:v>42272</c:v>
                </c:pt>
                <c:pt idx="563">
                  <c:v>42273</c:v>
                </c:pt>
                <c:pt idx="564">
                  <c:v>42274</c:v>
                </c:pt>
                <c:pt idx="565">
                  <c:v>42275</c:v>
                </c:pt>
                <c:pt idx="566">
                  <c:v>42276</c:v>
                </c:pt>
                <c:pt idx="567">
                  <c:v>42277</c:v>
                </c:pt>
                <c:pt idx="568">
                  <c:v>42278</c:v>
                </c:pt>
                <c:pt idx="569">
                  <c:v>42279</c:v>
                </c:pt>
                <c:pt idx="570">
                  <c:v>42280</c:v>
                </c:pt>
                <c:pt idx="571">
                  <c:v>42281</c:v>
                </c:pt>
                <c:pt idx="572">
                  <c:v>42282</c:v>
                </c:pt>
                <c:pt idx="573">
                  <c:v>42283</c:v>
                </c:pt>
                <c:pt idx="574">
                  <c:v>42284</c:v>
                </c:pt>
                <c:pt idx="575">
                  <c:v>42285</c:v>
                </c:pt>
                <c:pt idx="576">
                  <c:v>42286</c:v>
                </c:pt>
                <c:pt idx="577">
                  <c:v>42287</c:v>
                </c:pt>
                <c:pt idx="578">
                  <c:v>42288</c:v>
                </c:pt>
                <c:pt idx="579">
                  <c:v>42289</c:v>
                </c:pt>
                <c:pt idx="580">
                  <c:v>42290</c:v>
                </c:pt>
                <c:pt idx="581">
                  <c:v>42291</c:v>
                </c:pt>
                <c:pt idx="582">
                  <c:v>42292</c:v>
                </c:pt>
                <c:pt idx="583">
                  <c:v>42293</c:v>
                </c:pt>
                <c:pt idx="584">
                  <c:v>42294</c:v>
                </c:pt>
                <c:pt idx="585">
                  <c:v>42295</c:v>
                </c:pt>
                <c:pt idx="586">
                  <c:v>42296</c:v>
                </c:pt>
                <c:pt idx="587">
                  <c:v>42297</c:v>
                </c:pt>
                <c:pt idx="588">
                  <c:v>42298</c:v>
                </c:pt>
                <c:pt idx="589">
                  <c:v>42299</c:v>
                </c:pt>
                <c:pt idx="590">
                  <c:v>42300</c:v>
                </c:pt>
                <c:pt idx="591">
                  <c:v>42301</c:v>
                </c:pt>
                <c:pt idx="592">
                  <c:v>42302</c:v>
                </c:pt>
                <c:pt idx="593">
                  <c:v>42303</c:v>
                </c:pt>
                <c:pt idx="594">
                  <c:v>42304</c:v>
                </c:pt>
                <c:pt idx="595">
                  <c:v>42305</c:v>
                </c:pt>
                <c:pt idx="596">
                  <c:v>42306</c:v>
                </c:pt>
                <c:pt idx="597">
                  <c:v>42307</c:v>
                </c:pt>
                <c:pt idx="598">
                  <c:v>42308</c:v>
                </c:pt>
                <c:pt idx="599">
                  <c:v>42309</c:v>
                </c:pt>
                <c:pt idx="600">
                  <c:v>42310</c:v>
                </c:pt>
                <c:pt idx="601">
                  <c:v>42311</c:v>
                </c:pt>
                <c:pt idx="602">
                  <c:v>42312</c:v>
                </c:pt>
                <c:pt idx="603">
                  <c:v>42313</c:v>
                </c:pt>
                <c:pt idx="604">
                  <c:v>42314</c:v>
                </c:pt>
                <c:pt idx="605">
                  <c:v>42315</c:v>
                </c:pt>
                <c:pt idx="606">
                  <c:v>42316</c:v>
                </c:pt>
                <c:pt idx="607">
                  <c:v>42317</c:v>
                </c:pt>
                <c:pt idx="608">
                  <c:v>42318</c:v>
                </c:pt>
                <c:pt idx="609">
                  <c:v>42319</c:v>
                </c:pt>
                <c:pt idx="610">
                  <c:v>42320</c:v>
                </c:pt>
                <c:pt idx="611">
                  <c:v>42321</c:v>
                </c:pt>
                <c:pt idx="612">
                  <c:v>42322</c:v>
                </c:pt>
                <c:pt idx="613">
                  <c:v>42323</c:v>
                </c:pt>
                <c:pt idx="614">
                  <c:v>42324</c:v>
                </c:pt>
                <c:pt idx="615">
                  <c:v>42325</c:v>
                </c:pt>
                <c:pt idx="616">
                  <c:v>42326</c:v>
                </c:pt>
                <c:pt idx="617">
                  <c:v>42327</c:v>
                </c:pt>
                <c:pt idx="618">
                  <c:v>42328</c:v>
                </c:pt>
                <c:pt idx="619">
                  <c:v>42329</c:v>
                </c:pt>
                <c:pt idx="620">
                  <c:v>42330</c:v>
                </c:pt>
                <c:pt idx="621">
                  <c:v>42331</c:v>
                </c:pt>
                <c:pt idx="622">
                  <c:v>42332</c:v>
                </c:pt>
                <c:pt idx="623">
                  <c:v>42333</c:v>
                </c:pt>
                <c:pt idx="624">
                  <c:v>42334</c:v>
                </c:pt>
                <c:pt idx="625">
                  <c:v>42335</c:v>
                </c:pt>
                <c:pt idx="626">
                  <c:v>42336</c:v>
                </c:pt>
                <c:pt idx="627">
                  <c:v>42337</c:v>
                </c:pt>
                <c:pt idx="628">
                  <c:v>42338</c:v>
                </c:pt>
                <c:pt idx="629">
                  <c:v>42339</c:v>
                </c:pt>
                <c:pt idx="630">
                  <c:v>42340</c:v>
                </c:pt>
                <c:pt idx="631">
                  <c:v>42341</c:v>
                </c:pt>
                <c:pt idx="632">
                  <c:v>42342</c:v>
                </c:pt>
                <c:pt idx="633">
                  <c:v>42343</c:v>
                </c:pt>
                <c:pt idx="634">
                  <c:v>42344</c:v>
                </c:pt>
                <c:pt idx="635">
                  <c:v>42345</c:v>
                </c:pt>
                <c:pt idx="636">
                  <c:v>42346</c:v>
                </c:pt>
                <c:pt idx="637">
                  <c:v>42347</c:v>
                </c:pt>
                <c:pt idx="638">
                  <c:v>42348</c:v>
                </c:pt>
                <c:pt idx="639">
                  <c:v>42349</c:v>
                </c:pt>
                <c:pt idx="640">
                  <c:v>42350</c:v>
                </c:pt>
                <c:pt idx="641">
                  <c:v>42351</c:v>
                </c:pt>
                <c:pt idx="642">
                  <c:v>42352</c:v>
                </c:pt>
                <c:pt idx="643">
                  <c:v>42353</c:v>
                </c:pt>
                <c:pt idx="644">
                  <c:v>42354</c:v>
                </c:pt>
                <c:pt idx="645">
                  <c:v>42355</c:v>
                </c:pt>
                <c:pt idx="646">
                  <c:v>42356</c:v>
                </c:pt>
                <c:pt idx="647">
                  <c:v>42357</c:v>
                </c:pt>
                <c:pt idx="648">
                  <c:v>42358</c:v>
                </c:pt>
                <c:pt idx="649">
                  <c:v>42359</c:v>
                </c:pt>
                <c:pt idx="650">
                  <c:v>42360</c:v>
                </c:pt>
                <c:pt idx="651">
                  <c:v>42361</c:v>
                </c:pt>
                <c:pt idx="652">
                  <c:v>42362</c:v>
                </c:pt>
                <c:pt idx="653">
                  <c:v>42363</c:v>
                </c:pt>
                <c:pt idx="654">
                  <c:v>42364</c:v>
                </c:pt>
                <c:pt idx="655">
                  <c:v>42365</c:v>
                </c:pt>
                <c:pt idx="656">
                  <c:v>42366</c:v>
                </c:pt>
                <c:pt idx="657">
                  <c:v>42367</c:v>
                </c:pt>
                <c:pt idx="658">
                  <c:v>42368</c:v>
                </c:pt>
                <c:pt idx="659">
                  <c:v>42369</c:v>
                </c:pt>
                <c:pt idx="660">
                  <c:v>42370</c:v>
                </c:pt>
                <c:pt idx="661">
                  <c:v>42371</c:v>
                </c:pt>
              </c:numCache>
            </c:numRef>
          </c:xVal>
          <c:yVal>
            <c:numRef>
              <c:f>'STEREO_Ahead Vectors and Angles'!$H$2:$H$663</c:f>
              <c:numCache>
                <c:formatCode>0.00</c:formatCode>
                <c:ptCount val="662"/>
                <c:pt idx="0">
                  <c:v>13.042999999999999</c:v>
                </c:pt>
                <c:pt idx="1">
                  <c:v>13.013</c:v>
                </c:pt>
                <c:pt idx="2">
                  <c:v>12.983000000000001</c:v>
                </c:pt>
                <c:pt idx="3">
                  <c:v>12.952</c:v>
                </c:pt>
                <c:pt idx="4">
                  <c:v>12.920999999999999</c:v>
                </c:pt>
                <c:pt idx="5">
                  <c:v>12.89</c:v>
                </c:pt>
                <c:pt idx="6">
                  <c:v>12.859</c:v>
                </c:pt>
                <c:pt idx="7">
                  <c:v>12.827999999999999</c:v>
                </c:pt>
                <c:pt idx="8">
                  <c:v>12.795999999999999</c:v>
                </c:pt>
                <c:pt idx="9">
                  <c:v>12.763999999999999</c:v>
                </c:pt>
                <c:pt idx="10">
                  <c:v>12.731999999999999</c:v>
                </c:pt>
                <c:pt idx="11">
                  <c:v>12.699</c:v>
                </c:pt>
                <c:pt idx="12">
                  <c:v>12.667</c:v>
                </c:pt>
                <c:pt idx="13">
                  <c:v>12.634</c:v>
                </c:pt>
                <c:pt idx="14">
                  <c:v>12.601000000000001</c:v>
                </c:pt>
                <c:pt idx="15">
                  <c:v>12.568</c:v>
                </c:pt>
                <c:pt idx="16">
                  <c:v>12.535</c:v>
                </c:pt>
                <c:pt idx="17">
                  <c:v>12.502000000000001</c:v>
                </c:pt>
                <c:pt idx="18">
                  <c:v>12.468</c:v>
                </c:pt>
                <c:pt idx="19">
                  <c:v>12.435</c:v>
                </c:pt>
                <c:pt idx="20">
                  <c:v>12.401</c:v>
                </c:pt>
                <c:pt idx="21">
                  <c:v>12.367000000000001</c:v>
                </c:pt>
                <c:pt idx="22">
                  <c:v>12.333</c:v>
                </c:pt>
                <c:pt idx="23">
                  <c:v>12.298</c:v>
                </c:pt>
                <c:pt idx="24">
                  <c:v>12.263999999999999</c:v>
                </c:pt>
                <c:pt idx="25">
                  <c:v>12.228999999999999</c:v>
                </c:pt>
                <c:pt idx="26">
                  <c:v>12.194000000000001</c:v>
                </c:pt>
                <c:pt idx="27">
                  <c:v>12.157999999999999</c:v>
                </c:pt>
                <c:pt idx="28">
                  <c:v>12.122999999999999</c:v>
                </c:pt>
                <c:pt idx="29">
                  <c:v>12.087</c:v>
                </c:pt>
                <c:pt idx="30">
                  <c:v>12.051</c:v>
                </c:pt>
                <c:pt idx="31">
                  <c:v>12.015000000000001</c:v>
                </c:pt>
                <c:pt idx="32">
                  <c:v>11.978999999999999</c:v>
                </c:pt>
                <c:pt idx="33">
                  <c:v>11.942</c:v>
                </c:pt>
                <c:pt idx="34">
                  <c:v>11.906000000000001</c:v>
                </c:pt>
                <c:pt idx="35">
                  <c:v>11.869</c:v>
                </c:pt>
                <c:pt idx="36">
                  <c:v>11.832000000000001</c:v>
                </c:pt>
                <c:pt idx="37">
                  <c:v>11.794</c:v>
                </c:pt>
                <c:pt idx="38">
                  <c:v>11.757</c:v>
                </c:pt>
                <c:pt idx="39">
                  <c:v>11.72</c:v>
                </c:pt>
                <c:pt idx="40">
                  <c:v>11.682</c:v>
                </c:pt>
                <c:pt idx="41">
                  <c:v>11.644</c:v>
                </c:pt>
                <c:pt idx="42">
                  <c:v>11.606</c:v>
                </c:pt>
                <c:pt idx="43">
                  <c:v>11.568</c:v>
                </c:pt>
                <c:pt idx="44">
                  <c:v>11.53</c:v>
                </c:pt>
                <c:pt idx="45">
                  <c:v>11.492000000000001</c:v>
                </c:pt>
                <c:pt idx="46">
                  <c:v>11.454000000000001</c:v>
                </c:pt>
                <c:pt idx="47">
                  <c:v>11.416</c:v>
                </c:pt>
                <c:pt idx="48">
                  <c:v>11.377000000000001</c:v>
                </c:pt>
                <c:pt idx="49">
                  <c:v>11.339</c:v>
                </c:pt>
                <c:pt idx="50">
                  <c:v>11.3</c:v>
                </c:pt>
                <c:pt idx="51">
                  <c:v>11.260999999999999</c:v>
                </c:pt>
                <c:pt idx="52">
                  <c:v>11.222</c:v>
                </c:pt>
                <c:pt idx="53">
                  <c:v>11.183</c:v>
                </c:pt>
                <c:pt idx="54">
                  <c:v>11.144</c:v>
                </c:pt>
                <c:pt idx="55">
                  <c:v>11.105</c:v>
                </c:pt>
                <c:pt idx="56">
                  <c:v>11.065</c:v>
                </c:pt>
                <c:pt idx="57">
                  <c:v>11.026</c:v>
                </c:pt>
                <c:pt idx="58">
                  <c:v>10.986000000000001</c:v>
                </c:pt>
                <c:pt idx="59">
                  <c:v>10.946</c:v>
                </c:pt>
                <c:pt idx="60">
                  <c:v>10.907</c:v>
                </c:pt>
                <c:pt idx="61">
                  <c:v>10.866</c:v>
                </c:pt>
                <c:pt idx="62">
                  <c:v>10.826000000000001</c:v>
                </c:pt>
                <c:pt idx="63">
                  <c:v>10.786</c:v>
                </c:pt>
                <c:pt idx="64">
                  <c:v>10.746</c:v>
                </c:pt>
                <c:pt idx="65">
                  <c:v>10.705</c:v>
                </c:pt>
                <c:pt idx="66">
                  <c:v>10.664999999999999</c:v>
                </c:pt>
                <c:pt idx="67">
                  <c:v>10.624000000000001</c:v>
                </c:pt>
                <c:pt idx="68">
                  <c:v>10.583</c:v>
                </c:pt>
                <c:pt idx="69">
                  <c:v>10.542999999999999</c:v>
                </c:pt>
                <c:pt idx="70">
                  <c:v>10.502000000000001</c:v>
                </c:pt>
                <c:pt idx="71">
                  <c:v>10.461</c:v>
                </c:pt>
                <c:pt idx="72">
                  <c:v>10.420999999999999</c:v>
                </c:pt>
                <c:pt idx="73">
                  <c:v>10.38</c:v>
                </c:pt>
                <c:pt idx="74">
                  <c:v>10.339</c:v>
                </c:pt>
                <c:pt idx="75">
                  <c:v>10.298</c:v>
                </c:pt>
                <c:pt idx="76">
                  <c:v>10.257</c:v>
                </c:pt>
                <c:pt idx="77">
                  <c:v>10.217000000000001</c:v>
                </c:pt>
                <c:pt idx="78">
                  <c:v>10.176</c:v>
                </c:pt>
                <c:pt idx="79">
                  <c:v>10.135</c:v>
                </c:pt>
                <c:pt idx="80">
                  <c:v>10.093999999999999</c:v>
                </c:pt>
                <c:pt idx="81">
                  <c:v>10.053000000000001</c:v>
                </c:pt>
                <c:pt idx="82">
                  <c:v>10.013</c:v>
                </c:pt>
                <c:pt idx="83">
                  <c:v>9.9719999999999995</c:v>
                </c:pt>
                <c:pt idx="84">
                  <c:v>9.9309999999999992</c:v>
                </c:pt>
                <c:pt idx="85">
                  <c:v>9.89</c:v>
                </c:pt>
                <c:pt idx="86">
                  <c:v>9.8490000000000002</c:v>
                </c:pt>
                <c:pt idx="87">
                  <c:v>9.8079999999999998</c:v>
                </c:pt>
                <c:pt idx="88">
                  <c:v>9.7669999999999995</c:v>
                </c:pt>
                <c:pt idx="89">
                  <c:v>9.7249999999999996</c:v>
                </c:pt>
                <c:pt idx="90">
                  <c:v>9.6839999999999993</c:v>
                </c:pt>
                <c:pt idx="91">
                  <c:v>9.6430000000000007</c:v>
                </c:pt>
                <c:pt idx="92">
                  <c:v>9.6020000000000003</c:v>
                </c:pt>
                <c:pt idx="93">
                  <c:v>9.5609999999999999</c:v>
                </c:pt>
                <c:pt idx="94">
                  <c:v>9.5190000000000001</c:v>
                </c:pt>
                <c:pt idx="95">
                  <c:v>9.4779999999999998</c:v>
                </c:pt>
                <c:pt idx="96">
                  <c:v>9.4369999999999994</c:v>
                </c:pt>
                <c:pt idx="97">
                  <c:v>9.3960000000000008</c:v>
                </c:pt>
                <c:pt idx="98">
                  <c:v>9.3550000000000004</c:v>
                </c:pt>
                <c:pt idx="99">
                  <c:v>9.3140000000000001</c:v>
                </c:pt>
                <c:pt idx="100">
                  <c:v>9.2729999999999997</c:v>
                </c:pt>
                <c:pt idx="101">
                  <c:v>9.2319999999999993</c:v>
                </c:pt>
                <c:pt idx="102">
                  <c:v>9.1910000000000007</c:v>
                </c:pt>
                <c:pt idx="103">
                  <c:v>9.15</c:v>
                </c:pt>
                <c:pt idx="104">
                  <c:v>9.109</c:v>
                </c:pt>
                <c:pt idx="105">
                  <c:v>9.0690000000000008</c:v>
                </c:pt>
                <c:pt idx="106">
                  <c:v>9.0280000000000005</c:v>
                </c:pt>
                <c:pt idx="107">
                  <c:v>8.9879999999999995</c:v>
                </c:pt>
                <c:pt idx="108">
                  <c:v>8.9480000000000004</c:v>
                </c:pt>
                <c:pt idx="109">
                  <c:v>8.907</c:v>
                </c:pt>
                <c:pt idx="110">
                  <c:v>8.8670000000000009</c:v>
                </c:pt>
                <c:pt idx="111">
                  <c:v>8.827</c:v>
                </c:pt>
                <c:pt idx="112">
                  <c:v>8.7870000000000008</c:v>
                </c:pt>
                <c:pt idx="113">
                  <c:v>8.7469999999999999</c:v>
                </c:pt>
                <c:pt idx="114">
                  <c:v>8.7070000000000007</c:v>
                </c:pt>
                <c:pt idx="115">
                  <c:v>8.6669999999999998</c:v>
                </c:pt>
                <c:pt idx="116">
                  <c:v>8.6270000000000007</c:v>
                </c:pt>
                <c:pt idx="117">
                  <c:v>8.5869999999999997</c:v>
                </c:pt>
                <c:pt idx="118">
                  <c:v>8.548</c:v>
                </c:pt>
                <c:pt idx="119">
                  <c:v>8.5079999999999991</c:v>
                </c:pt>
                <c:pt idx="120">
                  <c:v>8.468</c:v>
                </c:pt>
                <c:pt idx="121">
                  <c:v>8.4280000000000008</c:v>
                </c:pt>
                <c:pt idx="122">
                  <c:v>8.3889999999999993</c:v>
                </c:pt>
                <c:pt idx="123">
                  <c:v>8.3490000000000002</c:v>
                </c:pt>
                <c:pt idx="124">
                  <c:v>8.31</c:v>
                </c:pt>
                <c:pt idx="125">
                  <c:v>8.2710000000000008</c:v>
                </c:pt>
                <c:pt idx="126">
                  <c:v>8.2319999999999993</c:v>
                </c:pt>
                <c:pt idx="127">
                  <c:v>8.1920000000000002</c:v>
                </c:pt>
                <c:pt idx="128">
                  <c:v>8.1539999999999999</c:v>
                </c:pt>
                <c:pt idx="129">
                  <c:v>8.1150000000000002</c:v>
                </c:pt>
                <c:pt idx="130">
                  <c:v>8.0760000000000005</c:v>
                </c:pt>
                <c:pt idx="131">
                  <c:v>8.0380000000000003</c:v>
                </c:pt>
                <c:pt idx="132">
                  <c:v>7.9989999999999997</c:v>
                </c:pt>
                <c:pt idx="133">
                  <c:v>7.9610000000000003</c:v>
                </c:pt>
                <c:pt idx="134">
                  <c:v>7.923</c:v>
                </c:pt>
                <c:pt idx="135">
                  <c:v>7.8860000000000001</c:v>
                </c:pt>
                <c:pt idx="136">
                  <c:v>7.8479999999999999</c:v>
                </c:pt>
                <c:pt idx="137">
                  <c:v>7.81</c:v>
                </c:pt>
                <c:pt idx="138">
                  <c:v>7.7729999999999997</c:v>
                </c:pt>
                <c:pt idx="139">
                  <c:v>7.7359999999999998</c:v>
                </c:pt>
                <c:pt idx="140">
                  <c:v>7.6989999999999998</c:v>
                </c:pt>
                <c:pt idx="141">
                  <c:v>7.6619999999999999</c:v>
                </c:pt>
                <c:pt idx="142">
                  <c:v>7.625</c:v>
                </c:pt>
                <c:pt idx="143">
                  <c:v>7.5880000000000001</c:v>
                </c:pt>
                <c:pt idx="144">
                  <c:v>7.5510000000000002</c:v>
                </c:pt>
                <c:pt idx="145">
                  <c:v>7.5149999999999997</c:v>
                </c:pt>
                <c:pt idx="146">
                  <c:v>7.4790000000000001</c:v>
                </c:pt>
                <c:pt idx="147">
                  <c:v>7.4420000000000002</c:v>
                </c:pt>
                <c:pt idx="148">
                  <c:v>7.4059999999999997</c:v>
                </c:pt>
                <c:pt idx="149">
                  <c:v>7.37</c:v>
                </c:pt>
                <c:pt idx="150">
                  <c:v>7.3339999999999996</c:v>
                </c:pt>
                <c:pt idx="151">
                  <c:v>7.298</c:v>
                </c:pt>
                <c:pt idx="152">
                  <c:v>7.2629999999999999</c:v>
                </c:pt>
                <c:pt idx="153">
                  <c:v>7.2270000000000003</c:v>
                </c:pt>
                <c:pt idx="154">
                  <c:v>7.1920000000000002</c:v>
                </c:pt>
                <c:pt idx="155">
                  <c:v>7.157</c:v>
                </c:pt>
                <c:pt idx="156">
                  <c:v>7.1219999999999999</c:v>
                </c:pt>
                <c:pt idx="157">
                  <c:v>7.0869999999999997</c:v>
                </c:pt>
                <c:pt idx="158">
                  <c:v>7.0519999999999996</c:v>
                </c:pt>
                <c:pt idx="159">
                  <c:v>7.0179999999999998</c:v>
                </c:pt>
                <c:pt idx="160">
                  <c:v>6.984</c:v>
                </c:pt>
                <c:pt idx="161">
                  <c:v>6.95</c:v>
                </c:pt>
                <c:pt idx="162">
                  <c:v>6.9160000000000004</c:v>
                </c:pt>
                <c:pt idx="163">
                  <c:v>6.8819999999999997</c:v>
                </c:pt>
                <c:pt idx="164">
                  <c:v>6.8490000000000002</c:v>
                </c:pt>
                <c:pt idx="165">
                  <c:v>6.8159999999999998</c:v>
                </c:pt>
                <c:pt idx="166">
                  <c:v>6.7830000000000004</c:v>
                </c:pt>
                <c:pt idx="167">
                  <c:v>6.75</c:v>
                </c:pt>
                <c:pt idx="168">
                  <c:v>6.718</c:v>
                </c:pt>
                <c:pt idx="169">
                  <c:v>6.6849999999999996</c:v>
                </c:pt>
                <c:pt idx="170">
                  <c:v>6.6529999999999996</c:v>
                </c:pt>
                <c:pt idx="171">
                  <c:v>6.6210000000000004</c:v>
                </c:pt>
                <c:pt idx="172">
                  <c:v>6.5890000000000004</c:v>
                </c:pt>
                <c:pt idx="173">
                  <c:v>6.5570000000000004</c:v>
                </c:pt>
                <c:pt idx="174">
                  <c:v>6.5259999999999998</c:v>
                </c:pt>
                <c:pt idx="175">
                  <c:v>6.4939999999999998</c:v>
                </c:pt>
                <c:pt idx="176">
                  <c:v>6.4630000000000001</c:v>
                </c:pt>
                <c:pt idx="177">
                  <c:v>6.4320000000000004</c:v>
                </c:pt>
                <c:pt idx="178">
                  <c:v>6.4009999999999998</c:v>
                </c:pt>
                <c:pt idx="179">
                  <c:v>6.37</c:v>
                </c:pt>
                <c:pt idx="180">
                  <c:v>6.34</c:v>
                </c:pt>
                <c:pt idx="181">
                  <c:v>6.3090000000000002</c:v>
                </c:pt>
                <c:pt idx="182">
                  <c:v>6.2789999999999999</c:v>
                </c:pt>
                <c:pt idx="183">
                  <c:v>6.2489999999999997</c:v>
                </c:pt>
                <c:pt idx="184">
                  <c:v>6.2190000000000003</c:v>
                </c:pt>
                <c:pt idx="185">
                  <c:v>6.1890000000000001</c:v>
                </c:pt>
                <c:pt idx="186">
                  <c:v>6.16</c:v>
                </c:pt>
                <c:pt idx="187">
                  <c:v>6.13</c:v>
                </c:pt>
                <c:pt idx="188">
                  <c:v>6.101</c:v>
                </c:pt>
                <c:pt idx="189">
                  <c:v>6.0720000000000001</c:v>
                </c:pt>
                <c:pt idx="190">
                  <c:v>6.0439999999999996</c:v>
                </c:pt>
                <c:pt idx="191">
                  <c:v>6.0149999999999997</c:v>
                </c:pt>
                <c:pt idx="192">
                  <c:v>5.9870000000000001</c:v>
                </c:pt>
                <c:pt idx="193">
                  <c:v>5.9589999999999996</c:v>
                </c:pt>
                <c:pt idx="194">
                  <c:v>5.9320000000000004</c:v>
                </c:pt>
                <c:pt idx="195">
                  <c:v>5.9039999999999999</c:v>
                </c:pt>
                <c:pt idx="196">
                  <c:v>5.8769999999999998</c:v>
                </c:pt>
                <c:pt idx="197">
                  <c:v>5.85</c:v>
                </c:pt>
                <c:pt idx="198">
                  <c:v>5.8230000000000004</c:v>
                </c:pt>
                <c:pt idx="199">
                  <c:v>5.7960000000000003</c:v>
                </c:pt>
                <c:pt idx="200">
                  <c:v>5.77</c:v>
                </c:pt>
                <c:pt idx="201">
                  <c:v>5.7439999999999998</c:v>
                </c:pt>
                <c:pt idx="202">
                  <c:v>5.7169999999999996</c:v>
                </c:pt>
                <c:pt idx="203">
                  <c:v>5.6909999999999998</c:v>
                </c:pt>
                <c:pt idx="204">
                  <c:v>5.6660000000000004</c:v>
                </c:pt>
                <c:pt idx="205">
                  <c:v>5.64</c:v>
                </c:pt>
                <c:pt idx="206">
                  <c:v>5.6139999999999999</c:v>
                </c:pt>
                <c:pt idx="207">
                  <c:v>5.5890000000000004</c:v>
                </c:pt>
                <c:pt idx="208">
                  <c:v>5.5640000000000001</c:v>
                </c:pt>
                <c:pt idx="209">
                  <c:v>5.5389999999999997</c:v>
                </c:pt>
                <c:pt idx="210">
                  <c:v>5.5140000000000002</c:v>
                </c:pt>
                <c:pt idx="211">
                  <c:v>5.4889999999999999</c:v>
                </c:pt>
                <c:pt idx="212">
                  <c:v>5.4640000000000004</c:v>
                </c:pt>
                <c:pt idx="213">
                  <c:v>5.44</c:v>
                </c:pt>
                <c:pt idx="214">
                  <c:v>5.4160000000000004</c:v>
                </c:pt>
                <c:pt idx="215">
                  <c:v>5.3920000000000003</c:v>
                </c:pt>
                <c:pt idx="216">
                  <c:v>5.3680000000000003</c:v>
                </c:pt>
                <c:pt idx="217">
                  <c:v>5.3440000000000003</c:v>
                </c:pt>
                <c:pt idx="218">
                  <c:v>5.3209999999999997</c:v>
                </c:pt>
                <c:pt idx="219">
                  <c:v>5.2969999999999997</c:v>
                </c:pt>
                <c:pt idx="220">
                  <c:v>5.274</c:v>
                </c:pt>
                <c:pt idx="221">
                  <c:v>5.2519999999999998</c:v>
                </c:pt>
                <c:pt idx="222">
                  <c:v>5.2290000000000001</c:v>
                </c:pt>
                <c:pt idx="223">
                  <c:v>5.2069999999999999</c:v>
                </c:pt>
                <c:pt idx="224">
                  <c:v>5.1840000000000002</c:v>
                </c:pt>
                <c:pt idx="225">
                  <c:v>5.1619999999999999</c:v>
                </c:pt>
                <c:pt idx="226">
                  <c:v>5.14</c:v>
                </c:pt>
                <c:pt idx="227">
                  <c:v>5.1189999999999998</c:v>
                </c:pt>
                <c:pt idx="228">
                  <c:v>5.0970000000000004</c:v>
                </c:pt>
                <c:pt idx="229">
                  <c:v>5.0759999999999996</c:v>
                </c:pt>
                <c:pt idx="230">
                  <c:v>5.0549999999999997</c:v>
                </c:pt>
                <c:pt idx="231">
                  <c:v>5.0339999999999998</c:v>
                </c:pt>
                <c:pt idx="232">
                  <c:v>5.0129999999999999</c:v>
                </c:pt>
                <c:pt idx="233">
                  <c:v>4.992</c:v>
                </c:pt>
                <c:pt idx="234">
                  <c:v>4.9710000000000001</c:v>
                </c:pt>
                <c:pt idx="235">
                  <c:v>4.95</c:v>
                </c:pt>
                <c:pt idx="236">
                  <c:v>4.93</c:v>
                </c:pt>
                <c:pt idx="237">
                  <c:v>4.9089999999999998</c:v>
                </c:pt>
                <c:pt idx="238">
                  <c:v>4.8890000000000002</c:v>
                </c:pt>
                <c:pt idx="239">
                  <c:v>4.8689999999999998</c:v>
                </c:pt>
                <c:pt idx="240">
                  <c:v>4.8490000000000002</c:v>
                </c:pt>
                <c:pt idx="241">
                  <c:v>4.8289999999999997</c:v>
                </c:pt>
                <c:pt idx="242">
                  <c:v>4.8090000000000002</c:v>
                </c:pt>
                <c:pt idx="243">
                  <c:v>4.7889999999999997</c:v>
                </c:pt>
                <c:pt idx="244">
                  <c:v>4.7690000000000001</c:v>
                </c:pt>
                <c:pt idx="245">
                  <c:v>4.75</c:v>
                </c:pt>
                <c:pt idx="246">
                  <c:v>4.7300000000000004</c:v>
                </c:pt>
                <c:pt idx="247">
                  <c:v>4.7110000000000003</c:v>
                </c:pt>
                <c:pt idx="248">
                  <c:v>4.6920000000000002</c:v>
                </c:pt>
                <c:pt idx="249">
                  <c:v>4.673</c:v>
                </c:pt>
                <c:pt idx="250">
                  <c:v>4.6539999999999999</c:v>
                </c:pt>
                <c:pt idx="251">
                  <c:v>4.6360000000000001</c:v>
                </c:pt>
                <c:pt idx="252">
                  <c:v>4.617</c:v>
                </c:pt>
                <c:pt idx="253">
                  <c:v>4.5990000000000002</c:v>
                </c:pt>
                <c:pt idx="254">
                  <c:v>4.58</c:v>
                </c:pt>
                <c:pt idx="255">
                  <c:v>4.5620000000000003</c:v>
                </c:pt>
                <c:pt idx="256">
                  <c:v>4.5439999999999996</c:v>
                </c:pt>
                <c:pt idx="257">
                  <c:v>4.5259999999999998</c:v>
                </c:pt>
                <c:pt idx="258">
                  <c:v>4.508</c:v>
                </c:pt>
                <c:pt idx="259">
                  <c:v>4.4909999999999997</c:v>
                </c:pt>
                <c:pt idx="260">
                  <c:v>4.4729999999999999</c:v>
                </c:pt>
                <c:pt idx="261">
                  <c:v>4.4550000000000001</c:v>
                </c:pt>
                <c:pt idx="262">
                  <c:v>4.4370000000000003</c:v>
                </c:pt>
                <c:pt idx="263">
                  <c:v>4.42</c:v>
                </c:pt>
                <c:pt idx="264">
                  <c:v>4.4020000000000001</c:v>
                </c:pt>
                <c:pt idx="265">
                  <c:v>4.3840000000000003</c:v>
                </c:pt>
                <c:pt idx="266">
                  <c:v>4.367</c:v>
                </c:pt>
                <c:pt idx="267">
                  <c:v>4.3490000000000002</c:v>
                </c:pt>
                <c:pt idx="268">
                  <c:v>4.3319999999999999</c:v>
                </c:pt>
                <c:pt idx="269">
                  <c:v>4.3140000000000001</c:v>
                </c:pt>
                <c:pt idx="270">
                  <c:v>4.2960000000000003</c:v>
                </c:pt>
                <c:pt idx="271">
                  <c:v>4.2789999999999999</c:v>
                </c:pt>
                <c:pt idx="272">
                  <c:v>4.2610000000000001</c:v>
                </c:pt>
                <c:pt idx="273">
                  <c:v>4.2439999999999998</c:v>
                </c:pt>
                <c:pt idx="274">
                  <c:v>4.226</c:v>
                </c:pt>
                <c:pt idx="275">
                  <c:v>4.2089999999999996</c:v>
                </c:pt>
                <c:pt idx="276">
                  <c:v>4.1920000000000002</c:v>
                </c:pt>
                <c:pt idx="277">
                  <c:v>4.1740000000000004</c:v>
                </c:pt>
                <c:pt idx="278">
                  <c:v>4.157</c:v>
                </c:pt>
                <c:pt idx="279">
                  <c:v>4.1399999999999997</c:v>
                </c:pt>
                <c:pt idx="280">
                  <c:v>4.1230000000000002</c:v>
                </c:pt>
                <c:pt idx="281">
                  <c:v>4.1059999999999999</c:v>
                </c:pt>
                <c:pt idx="282">
                  <c:v>4.0890000000000004</c:v>
                </c:pt>
                <c:pt idx="283">
                  <c:v>4.0720000000000001</c:v>
                </c:pt>
                <c:pt idx="284">
                  <c:v>4.0549999999999997</c:v>
                </c:pt>
                <c:pt idx="285">
                  <c:v>4.0380000000000003</c:v>
                </c:pt>
                <c:pt idx="286">
                  <c:v>4.0209999999999999</c:v>
                </c:pt>
                <c:pt idx="287">
                  <c:v>4.0030000000000001</c:v>
                </c:pt>
                <c:pt idx="288">
                  <c:v>3.9860000000000002</c:v>
                </c:pt>
                <c:pt idx="289">
                  <c:v>3.9689999999999999</c:v>
                </c:pt>
                <c:pt idx="290">
                  <c:v>3.952</c:v>
                </c:pt>
                <c:pt idx="291">
                  <c:v>3.9350000000000001</c:v>
                </c:pt>
                <c:pt idx="292">
                  <c:v>3.9169999999999998</c:v>
                </c:pt>
                <c:pt idx="293">
                  <c:v>3.9</c:v>
                </c:pt>
                <c:pt idx="294">
                  <c:v>3.883</c:v>
                </c:pt>
                <c:pt idx="295">
                  <c:v>3.8650000000000002</c:v>
                </c:pt>
                <c:pt idx="296">
                  <c:v>3.847</c:v>
                </c:pt>
                <c:pt idx="297">
                  <c:v>3.83</c:v>
                </c:pt>
                <c:pt idx="298">
                  <c:v>3.8119999999999998</c:v>
                </c:pt>
                <c:pt idx="299">
                  <c:v>3.794</c:v>
                </c:pt>
                <c:pt idx="300">
                  <c:v>3.7759999999999998</c:v>
                </c:pt>
                <c:pt idx="301">
                  <c:v>3.758</c:v>
                </c:pt>
                <c:pt idx="302">
                  <c:v>3.7389999999999999</c:v>
                </c:pt>
                <c:pt idx="303">
                  <c:v>3.7210000000000001</c:v>
                </c:pt>
                <c:pt idx="304">
                  <c:v>3.7029999999999998</c:v>
                </c:pt>
                <c:pt idx="305">
                  <c:v>3.6850000000000001</c:v>
                </c:pt>
                <c:pt idx="306">
                  <c:v>3.6659999999999999</c:v>
                </c:pt>
                <c:pt idx="307">
                  <c:v>3.6480000000000001</c:v>
                </c:pt>
                <c:pt idx="308">
                  <c:v>3.629</c:v>
                </c:pt>
                <c:pt idx="309">
                  <c:v>3.6110000000000002</c:v>
                </c:pt>
                <c:pt idx="310">
                  <c:v>3.5920000000000001</c:v>
                </c:pt>
                <c:pt idx="311">
                  <c:v>3.573</c:v>
                </c:pt>
                <c:pt idx="312">
                  <c:v>3.5539999999999998</c:v>
                </c:pt>
                <c:pt idx="313">
                  <c:v>3.536</c:v>
                </c:pt>
                <c:pt idx="314">
                  <c:v>3.5169999999999999</c:v>
                </c:pt>
                <c:pt idx="315">
                  <c:v>3.4980000000000002</c:v>
                </c:pt>
                <c:pt idx="316">
                  <c:v>3.4790000000000001</c:v>
                </c:pt>
                <c:pt idx="317">
                  <c:v>3.4590000000000001</c:v>
                </c:pt>
                <c:pt idx="318">
                  <c:v>3.44</c:v>
                </c:pt>
                <c:pt idx="319">
                  <c:v>3.42</c:v>
                </c:pt>
                <c:pt idx="320">
                  <c:v>3.4009999999999998</c:v>
                </c:pt>
                <c:pt idx="321">
                  <c:v>3.3809999999999998</c:v>
                </c:pt>
                <c:pt idx="322">
                  <c:v>3.3610000000000002</c:v>
                </c:pt>
                <c:pt idx="323">
                  <c:v>3.3410000000000002</c:v>
                </c:pt>
                <c:pt idx="324">
                  <c:v>3.32</c:v>
                </c:pt>
                <c:pt idx="325">
                  <c:v>3.3</c:v>
                </c:pt>
                <c:pt idx="326">
                  <c:v>3.2789999999999999</c:v>
                </c:pt>
                <c:pt idx="327">
                  <c:v>3.258</c:v>
                </c:pt>
                <c:pt idx="328">
                  <c:v>3.2370000000000001</c:v>
                </c:pt>
                <c:pt idx="329">
                  <c:v>3.2160000000000002</c:v>
                </c:pt>
                <c:pt idx="330">
                  <c:v>3.194</c:v>
                </c:pt>
                <c:pt idx="331">
                  <c:v>3.173</c:v>
                </c:pt>
                <c:pt idx="332">
                  <c:v>3.1509999999999998</c:v>
                </c:pt>
                <c:pt idx="333">
                  <c:v>3.129</c:v>
                </c:pt>
                <c:pt idx="334">
                  <c:v>3.1070000000000002</c:v>
                </c:pt>
                <c:pt idx="335">
                  <c:v>3.085</c:v>
                </c:pt>
                <c:pt idx="336">
                  <c:v>3.0630000000000002</c:v>
                </c:pt>
                <c:pt idx="337">
                  <c:v>3.04</c:v>
                </c:pt>
                <c:pt idx="338">
                  <c:v>3.0179999999999998</c:v>
                </c:pt>
                <c:pt idx="339">
                  <c:v>2.9950000000000001</c:v>
                </c:pt>
                <c:pt idx="340">
                  <c:v>2.972</c:v>
                </c:pt>
                <c:pt idx="341">
                  <c:v>2.9489999999999998</c:v>
                </c:pt>
                <c:pt idx="342">
                  <c:v>2.9260000000000002</c:v>
                </c:pt>
                <c:pt idx="343">
                  <c:v>2.903</c:v>
                </c:pt>
                <c:pt idx="344">
                  <c:v>2.88</c:v>
                </c:pt>
                <c:pt idx="345">
                  <c:v>2.8559999999999999</c:v>
                </c:pt>
                <c:pt idx="346">
                  <c:v>2.8319999999999999</c:v>
                </c:pt>
                <c:pt idx="347">
                  <c:v>2.8079999999999998</c:v>
                </c:pt>
                <c:pt idx="348">
                  <c:v>2.7839999999999998</c:v>
                </c:pt>
                <c:pt idx="349">
                  <c:v>2.76</c:v>
                </c:pt>
                <c:pt idx="350">
                  <c:v>2.7360000000000002</c:v>
                </c:pt>
                <c:pt idx="351">
                  <c:v>2.7109999999999999</c:v>
                </c:pt>
                <c:pt idx="352">
                  <c:v>2.6859999999999999</c:v>
                </c:pt>
                <c:pt idx="353">
                  <c:v>2.661</c:v>
                </c:pt>
                <c:pt idx="354">
                  <c:v>2.6349999999999998</c:v>
                </c:pt>
                <c:pt idx="355">
                  <c:v>2.61</c:v>
                </c:pt>
                <c:pt idx="356">
                  <c:v>2.5840000000000001</c:v>
                </c:pt>
                <c:pt idx="357">
                  <c:v>2.5579999999999998</c:v>
                </c:pt>
                <c:pt idx="358">
                  <c:v>2.5310000000000001</c:v>
                </c:pt>
                <c:pt idx="359">
                  <c:v>2.5049999999999999</c:v>
                </c:pt>
                <c:pt idx="360">
                  <c:v>2.4780000000000002</c:v>
                </c:pt>
                <c:pt idx="361">
                  <c:v>2.4510000000000001</c:v>
                </c:pt>
                <c:pt idx="362">
                  <c:v>2.4239999999999999</c:v>
                </c:pt>
                <c:pt idx="363">
                  <c:v>2.3969999999999998</c:v>
                </c:pt>
                <c:pt idx="364">
                  <c:v>2.37</c:v>
                </c:pt>
                <c:pt idx="365">
                  <c:v>2.3420000000000001</c:v>
                </c:pt>
                <c:pt idx="366">
                  <c:v>2.3149999999999999</c:v>
                </c:pt>
                <c:pt idx="367">
                  <c:v>2.2869999999999999</c:v>
                </c:pt>
                <c:pt idx="368">
                  <c:v>2.2589999999999999</c:v>
                </c:pt>
                <c:pt idx="369">
                  <c:v>2.2309999999999999</c:v>
                </c:pt>
                <c:pt idx="370">
                  <c:v>2.202</c:v>
                </c:pt>
                <c:pt idx="371">
                  <c:v>2.1739999999999999</c:v>
                </c:pt>
                <c:pt idx="372">
                  <c:v>2.145</c:v>
                </c:pt>
                <c:pt idx="373">
                  <c:v>2.117</c:v>
                </c:pt>
                <c:pt idx="374">
                  <c:v>2.0880000000000001</c:v>
                </c:pt>
                <c:pt idx="375">
                  <c:v>2.0590000000000002</c:v>
                </c:pt>
                <c:pt idx="376">
                  <c:v>2.0289999999999999</c:v>
                </c:pt>
                <c:pt idx="377">
                  <c:v>2</c:v>
                </c:pt>
                <c:pt idx="378">
                  <c:v>1.97</c:v>
                </c:pt>
                <c:pt idx="379">
                  <c:v>1.94</c:v>
                </c:pt>
                <c:pt idx="380">
                  <c:v>1.91</c:v>
                </c:pt>
                <c:pt idx="381">
                  <c:v>1.88</c:v>
                </c:pt>
                <c:pt idx="382">
                  <c:v>1.849</c:v>
                </c:pt>
                <c:pt idx="383">
                  <c:v>1.8180000000000001</c:v>
                </c:pt>
                <c:pt idx="384">
                  <c:v>1.7869999999999999</c:v>
                </c:pt>
                <c:pt idx="385">
                  <c:v>1.756</c:v>
                </c:pt>
                <c:pt idx="386">
                  <c:v>1.7250000000000001</c:v>
                </c:pt>
                <c:pt idx="387">
                  <c:v>1.6930000000000001</c:v>
                </c:pt>
                <c:pt idx="388">
                  <c:v>1.661</c:v>
                </c:pt>
                <c:pt idx="389">
                  <c:v>1.629</c:v>
                </c:pt>
                <c:pt idx="390">
                  <c:v>1.597</c:v>
                </c:pt>
                <c:pt idx="391">
                  <c:v>1.5649999999999999</c:v>
                </c:pt>
                <c:pt idx="392">
                  <c:v>1.532</c:v>
                </c:pt>
                <c:pt idx="393">
                  <c:v>1.4990000000000001</c:v>
                </c:pt>
                <c:pt idx="394">
                  <c:v>1.4670000000000001</c:v>
                </c:pt>
                <c:pt idx="395">
                  <c:v>1.4339999999999999</c:v>
                </c:pt>
                <c:pt idx="396">
                  <c:v>1.401</c:v>
                </c:pt>
                <c:pt idx="397">
                  <c:v>1.367</c:v>
                </c:pt>
                <c:pt idx="398">
                  <c:v>1.3340000000000001</c:v>
                </c:pt>
                <c:pt idx="399">
                  <c:v>1.3009999999999999</c:v>
                </c:pt>
                <c:pt idx="400">
                  <c:v>1.2669999999999999</c:v>
                </c:pt>
                <c:pt idx="401">
                  <c:v>1.2330000000000001</c:v>
                </c:pt>
                <c:pt idx="402">
                  <c:v>1.2</c:v>
                </c:pt>
                <c:pt idx="403">
                  <c:v>1.1659999999999999</c:v>
                </c:pt>
                <c:pt idx="404">
                  <c:v>1.1319999999999999</c:v>
                </c:pt>
                <c:pt idx="405">
                  <c:v>1.097</c:v>
                </c:pt>
                <c:pt idx="406">
                  <c:v>1.0629999999999999</c:v>
                </c:pt>
                <c:pt idx="407">
                  <c:v>1.028</c:v>
                </c:pt>
                <c:pt idx="408">
                  <c:v>0.99399999999999999</c:v>
                </c:pt>
                <c:pt idx="409">
                  <c:v>0.95899999999999996</c:v>
                </c:pt>
                <c:pt idx="410">
                  <c:v>0.92400000000000004</c:v>
                </c:pt>
                <c:pt idx="411">
                  <c:v>0.88800000000000001</c:v>
                </c:pt>
                <c:pt idx="412">
                  <c:v>0.85299999999999998</c:v>
                </c:pt>
                <c:pt idx="413">
                  <c:v>0.81699999999999995</c:v>
                </c:pt>
                <c:pt idx="414">
                  <c:v>0.78200000000000003</c:v>
                </c:pt>
                <c:pt idx="415">
                  <c:v>0.746</c:v>
                </c:pt>
                <c:pt idx="416">
                  <c:v>0.71</c:v>
                </c:pt>
                <c:pt idx="417">
                  <c:v>0.67400000000000004</c:v>
                </c:pt>
                <c:pt idx="418">
                  <c:v>0.63700000000000001</c:v>
                </c:pt>
                <c:pt idx="419">
                  <c:v>0.60099999999999998</c:v>
                </c:pt>
                <c:pt idx="420">
                  <c:v>0.56399999999999995</c:v>
                </c:pt>
                <c:pt idx="421">
                  <c:v>0.52700000000000002</c:v>
                </c:pt>
                <c:pt idx="422">
                  <c:v>0.49099999999999999</c:v>
                </c:pt>
                <c:pt idx="423">
                  <c:v>0.45400000000000001</c:v>
                </c:pt>
                <c:pt idx="424">
                  <c:v>0.41699999999999998</c:v>
                </c:pt>
                <c:pt idx="425">
                  <c:v>0.38</c:v>
                </c:pt>
                <c:pt idx="426">
                  <c:v>0.34300000000000003</c:v>
                </c:pt>
                <c:pt idx="427">
                  <c:v>0.30599999999999999</c:v>
                </c:pt>
                <c:pt idx="428">
                  <c:v>0.26900000000000002</c:v>
                </c:pt>
                <c:pt idx="429">
                  <c:v>0.23100000000000001</c:v>
                </c:pt>
                <c:pt idx="430">
                  <c:v>0.19400000000000001</c:v>
                </c:pt>
                <c:pt idx="431">
                  <c:v>0.157</c:v>
                </c:pt>
                <c:pt idx="432">
                  <c:v>0.12</c:v>
                </c:pt>
                <c:pt idx="433">
                  <c:v>8.4000000000000005E-2</c:v>
                </c:pt>
                <c:pt idx="434">
                  <c:v>4.9000000000000002E-2</c:v>
                </c:pt>
                <c:pt idx="435">
                  <c:v>2.5000000000000001E-2</c:v>
                </c:pt>
                <c:pt idx="436">
                  <c:v>4.1000000000000002E-2</c:v>
                </c:pt>
                <c:pt idx="437">
                  <c:v>7.4999999999999997E-2</c:v>
                </c:pt>
                <c:pt idx="438">
                  <c:v>0.112</c:v>
                </c:pt>
                <c:pt idx="439">
                  <c:v>0.14899999999999999</c:v>
                </c:pt>
                <c:pt idx="440">
                  <c:v>0.187</c:v>
                </c:pt>
                <c:pt idx="441">
                  <c:v>0.22500000000000001</c:v>
                </c:pt>
                <c:pt idx="442">
                  <c:v>0.26400000000000001</c:v>
                </c:pt>
                <c:pt idx="443">
                  <c:v>0.30199999999999999</c:v>
                </c:pt>
                <c:pt idx="444">
                  <c:v>0.34100000000000003</c:v>
                </c:pt>
                <c:pt idx="445">
                  <c:v>0.379</c:v>
                </c:pt>
                <c:pt idx="446">
                  <c:v>0.41799999999999998</c:v>
                </c:pt>
                <c:pt idx="447">
                  <c:v>0.45700000000000002</c:v>
                </c:pt>
                <c:pt idx="448">
                  <c:v>0.496</c:v>
                </c:pt>
                <c:pt idx="449">
                  <c:v>0.53500000000000003</c:v>
                </c:pt>
                <c:pt idx="450">
                  <c:v>0.57399999999999995</c:v>
                </c:pt>
                <c:pt idx="451">
                  <c:v>0.61299999999999999</c:v>
                </c:pt>
                <c:pt idx="452">
                  <c:v>0.65200000000000002</c:v>
                </c:pt>
                <c:pt idx="453">
                  <c:v>0.69099999999999995</c:v>
                </c:pt>
                <c:pt idx="454">
                  <c:v>0.73099999999999998</c:v>
                </c:pt>
                <c:pt idx="455">
                  <c:v>0.77</c:v>
                </c:pt>
                <c:pt idx="456">
                  <c:v>0.80900000000000005</c:v>
                </c:pt>
                <c:pt idx="457">
                  <c:v>0.84799999999999998</c:v>
                </c:pt>
                <c:pt idx="458">
                  <c:v>0.88700000000000001</c:v>
                </c:pt>
                <c:pt idx="459">
                  <c:v>0.92600000000000005</c:v>
                </c:pt>
                <c:pt idx="460">
                  <c:v>0.96499999999999997</c:v>
                </c:pt>
                <c:pt idx="461">
                  <c:v>1.004</c:v>
                </c:pt>
                <c:pt idx="462">
                  <c:v>1.0429999999999999</c:v>
                </c:pt>
                <c:pt idx="463">
                  <c:v>1.0820000000000001</c:v>
                </c:pt>
                <c:pt idx="464">
                  <c:v>1.1220000000000001</c:v>
                </c:pt>
                <c:pt idx="465">
                  <c:v>1.161</c:v>
                </c:pt>
                <c:pt idx="466">
                  <c:v>1.2</c:v>
                </c:pt>
                <c:pt idx="467">
                  <c:v>1.2390000000000001</c:v>
                </c:pt>
                <c:pt idx="468">
                  <c:v>1.278</c:v>
                </c:pt>
                <c:pt idx="469">
                  <c:v>1.3169999999999999</c:v>
                </c:pt>
                <c:pt idx="470">
                  <c:v>1.357</c:v>
                </c:pt>
                <c:pt idx="471">
                  <c:v>1.3959999999999999</c:v>
                </c:pt>
                <c:pt idx="472">
                  <c:v>1.4350000000000001</c:v>
                </c:pt>
                <c:pt idx="473">
                  <c:v>1.4750000000000001</c:v>
                </c:pt>
                <c:pt idx="474">
                  <c:v>1.514</c:v>
                </c:pt>
                <c:pt idx="475">
                  <c:v>1.554</c:v>
                </c:pt>
                <c:pt idx="476">
                  <c:v>1.593</c:v>
                </c:pt>
                <c:pt idx="477">
                  <c:v>1.6319999999999999</c:v>
                </c:pt>
                <c:pt idx="478">
                  <c:v>1.6719999999999999</c:v>
                </c:pt>
                <c:pt idx="479">
                  <c:v>1.7110000000000001</c:v>
                </c:pt>
                <c:pt idx="480">
                  <c:v>1.75</c:v>
                </c:pt>
                <c:pt idx="481">
                  <c:v>1.79</c:v>
                </c:pt>
                <c:pt idx="482">
                  <c:v>1.829</c:v>
                </c:pt>
                <c:pt idx="483">
                  <c:v>1.8680000000000001</c:v>
                </c:pt>
                <c:pt idx="484">
                  <c:v>1.907</c:v>
                </c:pt>
                <c:pt idx="485">
                  <c:v>1.946</c:v>
                </c:pt>
                <c:pt idx="486">
                  <c:v>1.9850000000000001</c:v>
                </c:pt>
                <c:pt idx="487">
                  <c:v>2.024</c:v>
                </c:pt>
                <c:pt idx="488">
                  <c:v>2.0619999999999998</c:v>
                </c:pt>
                <c:pt idx="489">
                  <c:v>2.101</c:v>
                </c:pt>
                <c:pt idx="490">
                  <c:v>2.14</c:v>
                </c:pt>
                <c:pt idx="491">
                  <c:v>2.1779999999999999</c:v>
                </c:pt>
                <c:pt idx="492">
                  <c:v>2.2170000000000001</c:v>
                </c:pt>
                <c:pt idx="493">
                  <c:v>2.2549999999999999</c:v>
                </c:pt>
                <c:pt idx="494">
                  <c:v>2.2930000000000001</c:v>
                </c:pt>
                <c:pt idx="495">
                  <c:v>2.3319999999999999</c:v>
                </c:pt>
                <c:pt idx="496">
                  <c:v>2.37</c:v>
                </c:pt>
                <c:pt idx="497">
                  <c:v>2.4079999999999999</c:v>
                </c:pt>
                <c:pt idx="498">
                  <c:v>2.4460000000000002</c:v>
                </c:pt>
                <c:pt idx="499">
                  <c:v>2.484</c:v>
                </c:pt>
                <c:pt idx="500">
                  <c:v>2.5219999999999998</c:v>
                </c:pt>
                <c:pt idx="501">
                  <c:v>2.56</c:v>
                </c:pt>
                <c:pt idx="502">
                  <c:v>2.5979999999999999</c:v>
                </c:pt>
                <c:pt idx="503">
                  <c:v>2.6360000000000001</c:v>
                </c:pt>
                <c:pt idx="504">
                  <c:v>2.6739999999999999</c:v>
                </c:pt>
                <c:pt idx="505">
                  <c:v>2.7120000000000002</c:v>
                </c:pt>
                <c:pt idx="506">
                  <c:v>2.75</c:v>
                </c:pt>
                <c:pt idx="507">
                  <c:v>2.7869999999999999</c:v>
                </c:pt>
                <c:pt idx="508">
                  <c:v>2.8250000000000002</c:v>
                </c:pt>
                <c:pt idx="509">
                  <c:v>2.8620000000000001</c:v>
                </c:pt>
                <c:pt idx="510">
                  <c:v>2.9</c:v>
                </c:pt>
                <c:pt idx="511">
                  <c:v>2.9369999999999998</c:v>
                </c:pt>
                <c:pt idx="512">
                  <c:v>2.9740000000000002</c:v>
                </c:pt>
                <c:pt idx="513">
                  <c:v>3.0110000000000001</c:v>
                </c:pt>
                <c:pt idx="514">
                  <c:v>3.048</c:v>
                </c:pt>
                <c:pt idx="515">
                  <c:v>3.085</c:v>
                </c:pt>
                <c:pt idx="516">
                  <c:v>3.121</c:v>
                </c:pt>
                <c:pt idx="517">
                  <c:v>3.1579999999999999</c:v>
                </c:pt>
                <c:pt idx="518">
                  <c:v>3.194</c:v>
                </c:pt>
                <c:pt idx="519">
                  <c:v>3.23</c:v>
                </c:pt>
                <c:pt idx="520">
                  <c:v>3.266</c:v>
                </c:pt>
                <c:pt idx="521">
                  <c:v>3.302</c:v>
                </c:pt>
                <c:pt idx="522">
                  <c:v>3.3380000000000001</c:v>
                </c:pt>
                <c:pt idx="523">
                  <c:v>3.3730000000000002</c:v>
                </c:pt>
                <c:pt idx="524">
                  <c:v>3.4089999999999998</c:v>
                </c:pt>
                <c:pt idx="525">
                  <c:v>3.444</c:v>
                </c:pt>
                <c:pt idx="526">
                  <c:v>3.4790000000000001</c:v>
                </c:pt>
                <c:pt idx="527">
                  <c:v>3.5150000000000001</c:v>
                </c:pt>
                <c:pt idx="528">
                  <c:v>3.55</c:v>
                </c:pt>
                <c:pt idx="529">
                  <c:v>3.585</c:v>
                </c:pt>
                <c:pt idx="530">
                  <c:v>3.62</c:v>
                </c:pt>
                <c:pt idx="531">
                  <c:v>3.6539999999999999</c:v>
                </c:pt>
                <c:pt idx="532">
                  <c:v>3.6890000000000001</c:v>
                </c:pt>
                <c:pt idx="533">
                  <c:v>3.7240000000000002</c:v>
                </c:pt>
                <c:pt idx="534">
                  <c:v>3.758</c:v>
                </c:pt>
                <c:pt idx="535">
                  <c:v>3.7930000000000001</c:v>
                </c:pt>
                <c:pt idx="536">
                  <c:v>3.827</c:v>
                </c:pt>
                <c:pt idx="537">
                  <c:v>3.8610000000000002</c:v>
                </c:pt>
                <c:pt idx="538">
                  <c:v>3.895</c:v>
                </c:pt>
                <c:pt idx="539">
                  <c:v>3.9289999999999998</c:v>
                </c:pt>
                <c:pt idx="540">
                  <c:v>3.9620000000000002</c:v>
                </c:pt>
                <c:pt idx="541">
                  <c:v>3.996</c:v>
                </c:pt>
                <c:pt idx="542">
                  <c:v>4.0289999999999999</c:v>
                </c:pt>
                <c:pt idx="543">
                  <c:v>4.0620000000000003</c:v>
                </c:pt>
                <c:pt idx="544">
                  <c:v>4.0949999999999998</c:v>
                </c:pt>
                <c:pt idx="545">
                  <c:v>4.1280000000000001</c:v>
                </c:pt>
                <c:pt idx="546">
                  <c:v>4.16</c:v>
                </c:pt>
                <c:pt idx="547">
                  <c:v>4.1929999999999996</c:v>
                </c:pt>
                <c:pt idx="548">
                  <c:v>4.2249999999999996</c:v>
                </c:pt>
                <c:pt idx="549">
                  <c:v>4.2569999999999997</c:v>
                </c:pt>
                <c:pt idx="550">
                  <c:v>4.2889999999999997</c:v>
                </c:pt>
                <c:pt idx="551">
                  <c:v>4.32</c:v>
                </c:pt>
                <c:pt idx="552">
                  <c:v>4.3520000000000003</c:v>
                </c:pt>
                <c:pt idx="553">
                  <c:v>4.383</c:v>
                </c:pt>
                <c:pt idx="554">
                  <c:v>4.4139999999999997</c:v>
                </c:pt>
                <c:pt idx="555">
                  <c:v>4.4450000000000003</c:v>
                </c:pt>
                <c:pt idx="556">
                  <c:v>4.476</c:v>
                </c:pt>
                <c:pt idx="557">
                  <c:v>4.5069999999999997</c:v>
                </c:pt>
                <c:pt idx="558">
                  <c:v>4.5380000000000003</c:v>
                </c:pt>
                <c:pt idx="559">
                  <c:v>4.5679999999999996</c:v>
                </c:pt>
                <c:pt idx="560">
                  <c:v>4.5979999999999999</c:v>
                </c:pt>
                <c:pt idx="561">
                  <c:v>4.6289999999999996</c:v>
                </c:pt>
                <c:pt idx="562">
                  <c:v>4.6589999999999998</c:v>
                </c:pt>
                <c:pt idx="563">
                  <c:v>4.6890000000000001</c:v>
                </c:pt>
                <c:pt idx="564">
                  <c:v>4.7190000000000003</c:v>
                </c:pt>
                <c:pt idx="565">
                  <c:v>4.7480000000000002</c:v>
                </c:pt>
                <c:pt idx="566">
                  <c:v>4.7779999999999996</c:v>
                </c:pt>
                <c:pt idx="567">
                  <c:v>4.8070000000000004</c:v>
                </c:pt>
                <c:pt idx="568">
                  <c:v>4.8360000000000003</c:v>
                </c:pt>
                <c:pt idx="569">
                  <c:v>4.8650000000000002</c:v>
                </c:pt>
                <c:pt idx="570">
                  <c:v>4.8940000000000001</c:v>
                </c:pt>
                <c:pt idx="571">
                  <c:v>4.923</c:v>
                </c:pt>
                <c:pt idx="572">
                  <c:v>4.9509999999999996</c:v>
                </c:pt>
                <c:pt idx="573">
                  <c:v>4.9790000000000001</c:v>
                </c:pt>
                <c:pt idx="574">
                  <c:v>5.0069999999999997</c:v>
                </c:pt>
                <c:pt idx="575">
                  <c:v>5.0350000000000001</c:v>
                </c:pt>
                <c:pt idx="576">
                  <c:v>5.0629999999999997</c:v>
                </c:pt>
                <c:pt idx="577">
                  <c:v>5.09</c:v>
                </c:pt>
                <c:pt idx="578">
                  <c:v>5.117</c:v>
                </c:pt>
                <c:pt idx="579">
                  <c:v>5.1440000000000001</c:v>
                </c:pt>
                <c:pt idx="580">
                  <c:v>5.1710000000000003</c:v>
                </c:pt>
                <c:pt idx="581">
                  <c:v>5.1980000000000004</c:v>
                </c:pt>
                <c:pt idx="582">
                  <c:v>5.2240000000000002</c:v>
                </c:pt>
                <c:pt idx="583">
                  <c:v>5.25</c:v>
                </c:pt>
                <c:pt idx="584">
                  <c:v>5.2770000000000001</c:v>
                </c:pt>
                <c:pt idx="585">
                  <c:v>5.3029999999999999</c:v>
                </c:pt>
                <c:pt idx="586">
                  <c:v>5.3280000000000003</c:v>
                </c:pt>
                <c:pt idx="587">
                  <c:v>5.3540000000000001</c:v>
                </c:pt>
                <c:pt idx="588">
                  <c:v>5.38</c:v>
                </c:pt>
                <c:pt idx="589">
                  <c:v>5.4050000000000002</c:v>
                </c:pt>
                <c:pt idx="590">
                  <c:v>5.431</c:v>
                </c:pt>
                <c:pt idx="591">
                  <c:v>5.4560000000000004</c:v>
                </c:pt>
                <c:pt idx="592">
                  <c:v>5.4809999999999999</c:v>
                </c:pt>
                <c:pt idx="593">
                  <c:v>5.5060000000000002</c:v>
                </c:pt>
                <c:pt idx="594">
                  <c:v>5.5309999999999997</c:v>
                </c:pt>
                <c:pt idx="595">
                  <c:v>5.556</c:v>
                </c:pt>
                <c:pt idx="596">
                  <c:v>5.58</c:v>
                </c:pt>
                <c:pt idx="597">
                  <c:v>5.6050000000000004</c:v>
                </c:pt>
                <c:pt idx="598">
                  <c:v>5.6289999999999996</c:v>
                </c:pt>
                <c:pt idx="599">
                  <c:v>5.6529999999999996</c:v>
                </c:pt>
                <c:pt idx="600">
                  <c:v>5.6769999999999996</c:v>
                </c:pt>
                <c:pt idx="601">
                  <c:v>5.7</c:v>
                </c:pt>
                <c:pt idx="602">
                  <c:v>5.7240000000000002</c:v>
                </c:pt>
                <c:pt idx="603">
                  <c:v>5.7469999999999999</c:v>
                </c:pt>
                <c:pt idx="604">
                  <c:v>5.77</c:v>
                </c:pt>
                <c:pt idx="605">
                  <c:v>5.7930000000000001</c:v>
                </c:pt>
                <c:pt idx="606">
                  <c:v>5.8159999999999998</c:v>
                </c:pt>
                <c:pt idx="607">
                  <c:v>5.8390000000000004</c:v>
                </c:pt>
                <c:pt idx="608">
                  <c:v>5.8609999999999998</c:v>
                </c:pt>
                <c:pt idx="609">
                  <c:v>5.883</c:v>
                </c:pt>
                <c:pt idx="610">
                  <c:v>5.9050000000000002</c:v>
                </c:pt>
                <c:pt idx="611">
                  <c:v>5.9269999999999996</c:v>
                </c:pt>
                <c:pt idx="612">
                  <c:v>5.9489999999999998</c:v>
                </c:pt>
                <c:pt idx="613">
                  <c:v>5.9710000000000001</c:v>
                </c:pt>
                <c:pt idx="614">
                  <c:v>5.9930000000000003</c:v>
                </c:pt>
                <c:pt idx="615">
                  <c:v>6.0140000000000002</c:v>
                </c:pt>
                <c:pt idx="616">
                  <c:v>6.0359999999999996</c:v>
                </c:pt>
                <c:pt idx="617">
                  <c:v>6.0570000000000004</c:v>
                </c:pt>
                <c:pt idx="618">
                  <c:v>6.0780000000000003</c:v>
                </c:pt>
                <c:pt idx="619">
                  <c:v>6.0990000000000002</c:v>
                </c:pt>
                <c:pt idx="620">
                  <c:v>6.12</c:v>
                </c:pt>
                <c:pt idx="621">
                  <c:v>6.141</c:v>
                </c:pt>
                <c:pt idx="622">
                  <c:v>6.1619999999999999</c:v>
                </c:pt>
                <c:pt idx="623">
                  <c:v>6.1829999999999998</c:v>
                </c:pt>
                <c:pt idx="624">
                  <c:v>6.2039999999999997</c:v>
                </c:pt>
                <c:pt idx="625">
                  <c:v>6.2249999999999996</c:v>
                </c:pt>
                <c:pt idx="626">
                  <c:v>6.2450000000000001</c:v>
                </c:pt>
                <c:pt idx="627">
                  <c:v>6.266</c:v>
                </c:pt>
                <c:pt idx="628">
                  <c:v>6.2859999999999996</c:v>
                </c:pt>
                <c:pt idx="629">
                  <c:v>6.306</c:v>
                </c:pt>
                <c:pt idx="630">
                  <c:v>6.3259999999999996</c:v>
                </c:pt>
                <c:pt idx="631">
                  <c:v>6.3460000000000001</c:v>
                </c:pt>
                <c:pt idx="632">
                  <c:v>6.3659999999999997</c:v>
                </c:pt>
                <c:pt idx="633">
                  <c:v>6.3860000000000001</c:v>
                </c:pt>
                <c:pt idx="634">
                  <c:v>6.4050000000000002</c:v>
                </c:pt>
                <c:pt idx="635">
                  <c:v>6.4249999999999998</c:v>
                </c:pt>
                <c:pt idx="636">
                  <c:v>6.444</c:v>
                </c:pt>
                <c:pt idx="637">
                  <c:v>6.4630000000000001</c:v>
                </c:pt>
                <c:pt idx="638">
                  <c:v>6.4829999999999997</c:v>
                </c:pt>
                <c:pt idx="639">
                  <c:v>6.5019999999999998</c:v>
                </c:pt>
                <c:pt idx="640">
                  <c:v>6.5209999999999999</c:v>
                </c:pt>
                <c:pt idx="641">
                  <c:v>6.5389999999999997</c:v>
                </c:pt>
                <c:pt idx="642">
                  <c:v>6.5579999999999998</c:v>
                </c:pt>
                <c:pt idx="643">
                  <c:v>6.577</c:v>
                </c:pt>
                <c:pt idx="644">
                  <c:v>6.5960000000000001</c:v>
                </c:pt>
                <c:pt idx="645">
                  <c:v>6.6150000000000002</c:v>
                </c:pt>
                <c:pt idx="646">
                  <c:v>6.6340000000000003</c:v>
                </c:pt>
                <c:pt idx="647">
                  <c:v>6.6520000000000001</c:v>
                </c:pt>
                <c:pt idx="648">
                  <c:v>6.6710000000000003</c:v>
                </c:pt>
                <c:pt idx="649">
                  <c:v>6.69</c:v>
                </c:pt>
                <c:pt idx="650">
                  <c:v>6.7089999999999996</c:v>
                </c:pt>
                <c:pt idx="651">
                  <c:v>6.7270000000000003</c:v>
                </c:pt>
                <c:pt idx="652">
                  <c:v>6.7460000000000004</c:v>
                </c:pt>
                <c:pt idx="653">
                  <c:v>6.7649999999999997</c:v>
                </c:pt>
                <c:pt idx="654">
                  <c:v>6.7839999999999998</c:v>
                </c:pt>
                <c:pt idx="655">
                  <c:v>6.8019999999999996</c:v>
                </c:pt>
                <c:pt idx="656">
                  <c:v>6.8209999999999997</c:v>
                </c:pt>
                <c:pt idx="657">
                  <c:v>6.84</c:v>
                </c:pt>
                <c:pt idx="658">
                  <c:v>6.8579999999999997</c:v>
                </c:pt>
                <c:pt idx="659">
                  <c:v>6.8769999999999998</c:v>
                </c:pt>
                <c:pt idx="660">
                  <c:v>6.8949999999999996</c:v>
                </c:pt>
                <c:pt idx="661">
                  <c:v>6.9139999999999997</c:v>
                </c:pt>
              </c:numCache>
            </c:numRef>
          </c:yVal>
          <c:smooth val="0"/>
        </c:ser>
        <c:dLbls>
          <c:showLegendKey val="0"/>
          <c:showVal val="0"/>
          <c:showCatName val="0"/>
          <c:showSerName val="0"/>
          <c:showPercent val="0"/>
          <c:showBubbleSize val="0"/>
        </c:dLbls>
        <c:axId val="65299200"/>
        <c:axId val="65301504"/>
      </c:scatterChart>
      <c:scatterChart>
        <c:scatterStyle val="lineMarker"/>
        <c:varyColors val="0"/>
        <c:ser>
          <c:idx val="0"/>
          <c:order val="0"/>
          <c:tx>
            <c:strRef>
              <c:f>'STEREO_Ahead Vectors and Angles'!$E$1</c:f>
              <c:strCache>
                <c:ptCount val="1"/>
                <c:pt idx="0">
                  <c:v>S/C to Sun Distance (AU)</c:v>
                </c:pt>
              </c:strCache>
            </c:strRef>
          </c:tx>
          <c:spPr>
            <a:ln w="28575">
              <a:solidFill>
                <a:srgbClr val="0000FF"/>
              </a:solidFill>
            </a:ln>
          </c:spPr>
          <c:marker>
            <c:symbol val="none"/>
          </c:marker>
          <c:xVal>
            <c:numRef>
              <c:f>'STEREO_Ahead Vectors and Angles'!$D$2:$D$663</c:f>
              <c:numCache>
                <c:formatCode>yyyy/m/d</c:formatCode>
                <c:ptCount val="662"/>
                <c:pt idx="0">
                  <c:v>41710</c:v>
                </c:pt>
                <c:pt idx="1">
                  <c:v>41711</c:v>
                </c:pt>
                <c:pt idx="2">
                  <c:v>41712</c:v>
                </c:pt>
                <c:pt idx="3">
                  <c:v>41713</c:v>
                </c:pt>
                <c:pt idx="4">
                  <c:v>41714</c:v>
                </c:pt>
                <c:pt idx="5">
                  <c:v>41715</c:v>
                </c:pt>
                <c:pt idx="6">
                  <c:v>41716</c:v>
                </c:pt>
                <c:pt idx="7">
                  <c:v>41717</c:v>
                </c:pt>
                <c:pt idx="8">
                  <c:v>41718</c:v>
                </c:pt>
                <c:pt idx="9">
                  <c:v>41719</c:v>
                </c:pt>
                <c:pt idx="10">
                  <c:v>41720</c:v>
                </c:pt>
                <c:pt idx="11">
                  <c:v>41721</c:v>
                </c:pt>
                <c:pt idx="12">
                  <c:v>41722</c:v>
                </c:pt>
                <c:pt idx="13">
                  <c:v>41723</c:v>
                </c:pt>
                <c:pt idx="14">
                  <c:v>41724</c:v>
                </c:pt>
                <c:pt idx="15">
                  <c:v>41725</c:v>
                </c:pt>
                <c:pt idx="16">
                  <c:v>41726</c:v>
                </c:pt>
                <c:pt idx="17">
                  <c:v>41727</c:v>
                </c:pt>
                <c:pt idx="18">
                  <c:v>41728</c:v>
                </c:pt>
                <c:pt idx="19">
                  <c:v>41729</c:v>
                </c:pt>
                <c:pt idx="20">
                  <c:v>41730</c:v>
                </c:pt>
                <c:pt idx="21">
                  <c:v>41731</c:v>
                </c:pt>
                <c:pt idx="22">
                  <c:v>41732</c:v>
                </c:pt>
                <c:pt idx="23">
                  <c:v>41733</c:v>
                </c:pt>
                <c:pt idx="24">
                  <c:v>41734</c:v>
                </c:pt>
                <c:pt idx="25">
                  <c:v>41735</c:v>
                </c:pt>
                <c:pt idx="26">
                  <c:v>41736</c:v>
                </c:pt>
                <c:pt idx="27">
                  <c:v>41737</c:v>
                </c:pt>
                <c:pt idx="28">
                  <c:v>41738</c:v>
                </c:pt>
                <c:pt idx="29">
                  <c:v>41739</c:v>
                </c:pt>
                <c:pt idx="30">
                  <c:v>41740</c:v>
                </c:pt>
                <c:pt idx="31">
                  <c:v>41741</c:v>
                </c:pt>
                <c:pt idx="32">
                  <c:v>41742</c:v>
                </c:pt>
                <c:pt idx="33">
                  <c:v>41743</c:v>
                </c:pt>
                <c:pt idx="34">
                  <c:v>41744</c:v>
                </c:pt>
                <c:pt idx="35">
                  <c:v>41745</c:v>
                </c:pt>
                <c:pt idx="36">
                  <c:v>41746</c:v>
                </c:pt>
                <c:pt idx="37">
                  <c:v>41747</c:v>
                </c:pt>
                <c:pt idx="38">
                  <c:v>41748</c:v>
                </c:pt>
                <c:pt idx="39">
                  <c:v>41749</c:v>
                </c:pt>
                <c:pt idx="40">
                  <c:v>41750</c:v>
                </c:pt>
                <c:pt idx="41">
                  <c:v>41751</c:v>
                </c:pt>
                <c:pt idx="42">
                  <c:v>41752</c:v>
                </c:pt>
                <c:pt idx="43">
                  <c:v>41753</c:v>
                </c:pt>
                <c:pt idx="44">
                  <c:v>41754</c:v>
                </c:pt>
                <c:pt idx="45">
                  <c:v>41755</c:v>
                </c:pt>
                <c:pt idx="46">
                  <c:v>41756</c:v>
                </c:pt>
                <c:pt idx="47">
                  <c:v>41757</c:v>
                </c:pt>
                <c:pt idx="48">
                  <c:v>41758</c:v>
                </c:pt>
                <c:pt idx="49">
                  <c:v>41759</c:v>
                </c:pt>
                <c:pt idx="50">
                  <c:v>41760</c:v>
                </c:pt>
                <c:pt idx="51">
                  <c:v>41761</c:v>
                </c:pt>
                <c:pt idx="52">
                  <c:v>41762</c:v>
                </c:pt>
                <c:pt idx="53">
                  <c:v>41763</c:v>
                </c:pt>
                <c:pt idx="54">
                  <c:v>41764</c:v>
                </c:pt>
                <c:pt idx="55">
                  <c:v>41765</c:v>
                </c:pt>
                <c:pt idx="56">
                  <c:v>41766</c:v>
                </c:pt>
                <c:pt idx="57">
                  <c:v>41767</c:v>
                </c:pt>
                <c:pt idx="58">
                  <c:v>41768</c:v>
                </c:pt>
                <c:pt idx="59">
                  <c:v>41769</c:v>
                </c:pt>
                <c:pt idx="60">
                  <c:v>41770</c:v>
                </c:pt>
                <c:pt idx="61">
                  <c:v>41771</c:v>
                </c:pt>
                <c:pt idx="62">
                  <c:v>41772</c:v>
                </c:pt>
                <c:pt idx="63">
                  <c:v>41773</c:v>
                </c:pt>
                <c:pt idx="64">
                  <c:v>41774</c:v>
                </c:pt>
                <c:pt idx="65">
                  <c:v>41775</c:v>
                </c:pt>
                <c:pt idx="66">
                  <c:v>41776</c:v>
                </c:pt>
                <c:pt idx="67">
                  <c:v>41777</c:v>
                </c:pt>
                <c:pt idx="68">
                  <c:v>41778</c:v>
                </c:pt>
                <c:pt idx="69">
                  <c:v>41779</c:v>
                </c:pt>
                <c:pt idx="70">
                  <c:v>41780</c:v>
                </c:pt>
                <c:pt idx="71">
                  <c:v>41781</c:v>
                </c:pt>
                <c:pt idx="72">
                  <c:v>41782</c:v>
                </c:pt>
                <c:pt idx="73">
                  <c:v>41783</c:v>
                </c:pt>
                <c:pt idx="74">
                  <c:v>41784</c:v>
                </c:pt>
                <c:pt idx="75">
                  <c:v>41785</c:v>
                </c:pt>
                <c:pt idx="76">
                  <c:v>41786</c:v>
                </c:pt>
                <c:pt idx="77">
                  <c:v>41787</c:v>
                </c:pt>
                <c:pt idx="78">
                  <c:v>41788</c:v>
                </c:pt>
                <c:pt idx="79">
                  <c:v>41789</c:v>
                </c:pt>
                <c:pt idx="80">
                  <c:v>41790</c:v>
                </c:pt>
                <c:pt idx="81">
                  <c:v>41791</c:v>
                </c:pt>
                <c:pt idx="82">
                  <c:v>41792</c:v>
                </c:pt>
                <c:pt idx="83">
                  <c:v>41793</c:v>
                </c:pt>
                <c:pt idx="84">
                  <c:v>41794</c:v>
                </c:pt>
                <c:pt idx="85">
                  <c:v>41795</c:v>
                </c:pt>
                <c:pt idx="86">
                  <c:v>41796</c:v>
                </c:pt>
                <c:pt idx="87">
                  <c:v>41797</c:v>
                </c:pt>
                <c:pt idx="88">
                  <c:v>41798</c:v>
                </c:pt>
                <c:pt idx="89">
                  <c:v>41799</c:v>
                </c:pt>
                <c:pt idx="90">
                  <c:v>41800</c:v>
                </c:pt>
                <c:pt idx="91">
                  <c:v>41801</c:v>
                </c:pt>
                <c:pt idx="92">
                  <c:v>41802</c:v>
                </c:pt>
                <c:pt idx="93">
                  <c:v>41803</c:v>
                </c:pt>
                <c:pt idx="94">
                  <c:v>41804</c:v>
                </c:pt>
                <c:pt idx="95">
                  <c:v>41805</c:v>
                </c:pt>
                <c:pt idx="96">
                  <c:v>41806</c:v>
                </c:pt>
                <c:pt idx="97">
                  <c:v>41807</c:v>
                </c:pt>
                <c:pt idx="98">
                  <c:v>41808</c:v>
                </c:pt>
                <c:pt idx="99">
                  <c:v>41809</c:v>
                </c:pt>
                <c:pt idx="100">
                  <c:v>41810</c:v>
                </c:pt>
                <c:pt idx="101">
                  <c:v>41811</c:v>
                </c:pt>
                <c:pt idx="102">
                  <c:v>41812</c:v>
                </c:pt>
                <c:pt idx="103">
                  <c:v>41813</c:v>
                </c:pt>
                <c:pt idx="104">
                  <c:v>41814</c:v>
                </c:pt>
                <c:pt idx="105">
                  <c:v>41815</c:v>
                </c:pt>
                <c:pt idx="106">
                  <c:v>41816</c:v>
                </c:pt>
                <c:pt idx="107">
                  <c:v>41817</c:v>
                </c:pt>
                <c:pt idx="108">
                  <c:v>41818</c:v>
                </c:pt>
                <c:pt idx="109">
                  <c:v>41819</c:v>
                </c:pt>
                <c:pt idx="110">
                  <c:v>41820</c:v>
                </c:pt>
                <c:pt idx="111">
                  <c:v>41821</c:v>
                </c:pt>
                <c:pt idx="112">
                  <c:v>41822</c:v>
                </c:pt>
                <c:pt idx="113">
                  <c:v>41823</c:v>
                </c:pt>
                <c:pt idx="114">
                  <c:v>41824</c:v>
                </c:pt>
                <c:pt idx="115">
                  <c:v>41825</c:v>
                </c:pt>
                <c:pt idx="116">
                  <c:v>41826</c:v>
                </c:pt>
                <c:pt idx="117">
                  <c:v>41827</c:v>
                </c:pt>
                <c:pt idx="118">
                  <c:v>41828</c:v>
                </c:pt>
                <c:pt idx="119">
                  <c:v>41829</c:v>
                </c:pt>
                <c:pt idx="120">
                  <c:v>41830</c:v>
                </c:pt>
                <c:pt idx="121">
                  <c:v>41831</c:v>
                </c:pt>
                <c:pt idx="122">
                  <c:v>41832</c:v>
                </c:pt>
                <c:pt idx="123">
                  <c:v>41833</c:v>
                </c:pt>
                <c:pt idx="124">
                  <c:v>41834</c:v>
                </c:pt>
                <c:pt idx="125">
                  <c:v>41835</c:v>
                </c:pt>
                <c:pt idx="126">
                  <c:v>41836</c:v>
                </c:pt>
                <c:pt idx="127">
                  <c:v>41837</c:v>
                </c:pt>
                <c:pt idx="128">
                  <c:v>41838</c:v>
                </c:pt>
                <c:pt idx="129">
                  <c:v>41839</c:v>
                </c:pt>
                <c:pt idx="130">
                  <c:v>41840</c:v>
                </c:pt>
                <c:pt idx="131">
                  <c:v>41841</c:v>
                </c:pt>
                <c:pt idx="132">
                  <c:v>41842</c:v>
                </c:pt>
                <c:pt idx="133">
                  <c:v>41843</c:v>
                </c:pt>
                <c:pt idx="134">
                  <c:v>41844</c:v>
                </c:pt>
                <c:pt idx="135">
                  <c:v>41845</c:v>
                </c:pt>
                <c:pt idx="136">
                  <c:v>41846</c:v>
                </c:pt>
                <c:pt idx="137">
                  <c:v>41847</c:v>
                </c:pt>
                <c:pt idx="138">
                  <c:v>41848</c:v>
                </c:pt>
                <c:pt idx="139">
                  <c:v>41849</c:v>
                </c:pt>
                <c:pt idx="140">
                  <c:v>41850</c:v>
                </c:pt>
                <c:pt idx="141">
                  <c:v>41851</c:v>
                </c:pt>
                <c:pt idx="142">
                  <c:v>41852</c:v>
                </c:pt>
                <c:pt idx="143">
                  <c:v>41853</c:v>
                </c:pt>
                <c:pt idx="144">
                  <c:v>41854</c:v>
                </c:pt>
                <c:pt idx="145">
                  <c:v>41855</c:v>
                </c:pt>
                <c:pt idx="146">
                  <c:v>41856</c:v>
                </c:pt>
                <c:pt idx="147">
                  <c:v>41857</c:v>
                </c:pt>
                <c:pt idx="148">
                  <c:v>41858</c:v>
                </c:pt>
                <c:pt idx="149">
                  <c:v>41859</c:v>
                </c:pt>
                <c:pt idx="150">
                  <c:v>41860</c:v>
                </c:pt>
                <c:pt idx="151">
                  <c:v>41861</c:v>
                </c:pt>
                <c:pt idx="152">
                  <c:v>41862</c:v>
                </c:pt>
                <c:pt idx="153">
                  <c:v>41863</c:v>
                </c:pt>
                <c:pt idx="154">
                  <c:v>41864</c:v>
                </c:pt>
                <c:pt idx="155">
                  <c:v>41865</c:v>
                </c:pt>
                <c:pt idx="156">
                  <c:v>41866</c:v>
                </c:pt>
                <c:pt idx="157">
                  <c:v>41867</c:v>
                </c:pt>
                <c:pt idx="158">
                  <c:v>41868</c:v>
                </c:pt>
                <c:pt idx="159">
                  <c:v>41869</c:v>
                </c:pt>
                <c:pt idx="160">
                  <c:v>41870</c:v>
                </c:pt>
                <c:pt idx="161">
                  <c:v>41871</c:v>
                </c:pt>
                <c:pt idx="162">
                  <c:v>41872</c:v>
                </c:pt>
                <c:pt idx="163">
                  <c:v>41873</c:v>
                </c:pt>
                <c:pt idx="164">
                  <c:v>41874</c:v>
                </c:pt>
                <c:pt idx="165">
                  <c:v>41875</c:v>
                </c:pt>
                <c:pt idx="166">
                  <c:v>41876</c:v>
                </c:pt>
                <c:pt idx="167">
                  <c:v>41877</c:v>
                </c:pt>
                <c:pt idx="168">
                  <c:v>41878</c:v>
                </c:pt>
                <c:pt idx="169">
                  <c:v>41879</c:v>
                </c:pt>
                <c:pt idx="170">
                  <c:v>41880</c:v>
                </c:pt>
                <c:pt idx="171">
                  <c:v>41881</c:v>
                </c:pt>
                <c:pt idx="172">
                  <c:v>41882</c:v>
                </c:pt>
                <c:pt idx="173">
                  <c:v>41883</c:v>
                </c:pt>
                <c:pt idx="174">
                  <c:v>41884</c:v>
                </c:pt>
                <c:pt idx="175">
                  <c:v>41885</c:v>
                </c:pt>
                <c:pt idx="176">
                  <c:v>41886</c:v>
                </c:pt>
                <c:pt idx="177">
                  <c:v>41887</c:v>
                </c:pt>
                <c:pt idx="178">
                  <c:v>41888</c:v>
                </c:pt>
                <c:pt idx="179">
                  <c:v>41889</c:v>
                </c:pt>
                <c:pt idx="180">
                  <c:v>41890</c:v>
                </c:pt>
                <c:pt idx="181">
                  <c:v>41891</c:v>
                </c:pt>
                <c:pt idx="182">
                  <c:v>41892</c:v>
                </c:pt>
                <c:pt idx="183">
                  <c:v>41893</c:v>
                </c:pt>
                <c:pt idx="184">
                  <c:v>41894</c:v>
                </c:pt>
                <c:pt idx="185">
                  <c:v>41895</c:v>
                </c:pt>
                <c:pt idx="186">
                  <c:v>41896</c:v>
                </c:pt>
                <c:pt idx="187">
                  <c:v>41897</c:v>
                </c:pt>
                <c:pt idx="188">
                  <c:v>41898</c:v>
                </c:pt>
                <c:pt idx="189">
                  <c:v>41899</c:v>
                </c:pt>
                <c:pt idx="190">
                  <c:v>41900</c:v>
                </c:pt>
                <c:pt idx="191">
                  <c:v>41901</c:v>
                </c:pt>
                <c:pt idx="192">
                  <c:v>41902</c:v>
                </c:pt>
                <c:pt idx="193">
                  <c:v>41903</c:v>
                </c:pt>
                <c:pt idx="194">
                  <c:v>41904</c:v>
                </c:pt>
                <c:pt idx="195">
                  <c:v>41905</c:v>
                </c:pt>
                <c:pt idx="196">
                  <c:v>41906</c:v>
                </c:pt>
                <c:pt idx="197">
                  <c:v>41907</c:v>
                </c:pt>
                <c:pt idx="198">
                  <c:v>41908</c:v>
                </c:pt>
                <c:pt idx="199">
                  <c:v>41909</c:v>
                </c:pt>
                <c:pt idx="200">
                  <c:v>41910</c:v>
                </c:pt>
                <c:pt idx="201">
                  <c:v>41911</c:v>
                </c:pt>
                <c:pt idx="202">
                  <c:v>41912</c:v>
                </c:pt>
                <c:pt idx="203">
                  <c:v>41913</c:v>
                </c:pt>
                <c:pt idx="204">
                  <c:v>41914</c:v>
                </c:pt>
                <c:pt idx="205">
                  <c:v>41915</c:v>
                </c:pt>
                <c:pt idx="206">
                  <c:v>41916</c:v>
                </c:pt>
                <c:pt idx="207">
                  <c:v>41917</c:v>
                </c:pt>
                <c:pt idx="208">
                  <c:v>41918</c:v>
                </c:pt>
                <c:pt idx="209">
                  <c:v>41919</c:v>
                </c:pt>
                <c:pt idx="210">
                  <c:v>41920</c:v>
                </c:pt>
                <c:pt idx="211">
                  <c:v>41921</c:v>
                </c:pt>
                <c:pt idx="212">
                  <c:v>41922</c:v>
                </c:pt>
                <c:pt idx="213">
                  <c:v>41923</c:v>
                </c:pt>
                <c:pt idx="214">
                  <c:v>41924</c:v>
                </c:pt>
                <c:pt idx="215">
                  <c:v>41925</c:v>
                </c:pt>
                <c:pt idx="216">
                  <c:v>41926</c:v>
                </c:pt>
                <c:pt idx="217">
                  <c:v>41927</c:v>
                </c:pt>
                <c:pt idx="218">
                  <c:v>41928</c:v>
                </c:pt>
                <c:pt idx="219">
                  <c:v>41929</c:v>
                </c:pt>
                <c:pt idx="220">
                  <c:v>41930</c:v>
                </c:pt>
                <c:pt idx="221">
                  <c:v>41931</c:v>
                </c:pt>
                <c:pt idx="222">
                  <c:v>41932</c:v>
                </c:pt>
                <c:pt idx="223">
                  <c:v>41933</c:v>
                </c:pt>
                <c:pt idx="224">
                  <c:v>41934</c:v>
                </c:pt>
                <c:pt idx="225">
                  <c:v>41935</c:v>
                </c:pt>
                <c:pt idx="226">
                  <c:v>41936</c:v>
                </c:pt>
                <c:pt idx="227">
                  <c:v>41937</c:v>
                </c:pt>
                <c:pt idx="228">
                  <c:v>41938</c:v>
                </c:pt>
                <c:pt idx="229">
                  <c:v>41939</c:v>
                </c:pt>
                <c:pt idx="230">
                  <c:v>41940</c:v>
                </c:pt>
                <c:pt idx="231">
                  <c:v>41941</c:v>
                </c:pt>
                <c:pt idx="232">
                  <c:v>41942</c:v>
                </c:pt>
                <c:pt idx="233">
                  <c:v>41943</c:v>
                </c:pt>
                <c:pt idx="234">
                  <c:v>41944</c:v>
                </c:pt>
                <c:pt idx="235">
                  <c:v>41945</c:v>
                </c:pt>
                <c:pt idx="236">
                  <c:v>41946</c:v>
                </c:pt>
                <c:pt idx="237">
                  <c:v>41947</c:v>
                </c:pt>
                <c:pt idx="238">
                  <c:v>41948</c:v>
                </c:pt>
                <c:pt idx="239">
                  <c:v>41949</c:v>
                </c:pt>
                <c:pt idx="240">
                  <c:v>41950</c:v>
                </c:pt>
                <c:pt idx="241">
                  <c:v>41951</c:v>
                </c:pt>
                <c:pt idx="242">
                  <c:v>41952</c:v>
                </c:pt>
                <c:pt idx="243">
                  <c:v>41953</c:v>
                </c:pt>
                <c:pt idx="244">
                  <c:v>41954</c:v>
                </c:pt>
                <c:pt idx="245">
                  <c:v>41955</c:v>
                </c:pt>
                <c:pt idx="246">
                  <c:v>41956</c:v>
                </c:pt>
                <c:pt idx="247">
                  <c:v>41957</c:v>
                </c:pt>
                <c:pt idx="248">
                  <c:v>41958</c:v>
                </c:pt>
                <c:pt idx="249">
                  <c:v>41959</c:v>
                </c:pt>
                <c:pt idx="250">
                  <c:v>41960</c:v>
                </c:pt>
                <c:pt idx="251">
                  <c:v>41961</c:v>
                </c:pt>
                <c:pt idx="252">
                  <c:v>41962</c:v>
                </c:pt>
                <c:pt idx="253">
                  <c:v>41963</c:v>
                </c:pt>
                <c:pt idx="254">
                  <c:v>41964</c:v>
                </c:pt>
                <c:pt idx="255">
                  <c:v>41965</c:v>
                </c:pt>
                <c:pt idx="256">
                  <c:v>41966</c:v>
                </c:pt>
                <c:pt idx="257">
                  <c:v>41967</c:v>
                </c:pt>
                <c:pt idx="258">
                  <c:v>41968</c:v>
                </c:pt>
                <c:pt idx="259">
                  <c:v>41969</c:v>
                </c:pt>
                <c:pt idx="260">
                  <c:v>41970</c:v>
                </c:pt>
                <c:pt idx="261">
                  <c:v>41971</c:v>
                </c:pt>
                <c:pt idx="262">
                  <c:v>41972</c:v>
                </c:pt>
                <c:pt idx="263">
                  <c:v>41973</c:v>
                </c:pt>
                <c:pt idx="264">
                  <c:v>41974</c:v>
                </c:pt>
                <c:pt idx="265">
                  <c:v>41975</c:v>
                </c:pt>
                <c:pt idx="266">
                  <c:v>41976</c:v>
                </c:pt>
                <c:pt idx="267">
                  <c:v>41977</c:v>
                </c:pt>
                <c:pt idx="268">
                  <c:v>41978</c:v>
                </c:pt>
                <c:pt idx="269">
                  <c:v>41979</c:v>
                </c:pt>
                <c:pt idx="270">
                  <c:v>41980</c:v>
                </c:pt>
                <c:pt idx="271">
                  <c:v>41981</c:v>
                </c:pt>
                <c:pt idx="272">
                  <c:v>41982</c:v>
                </c:pt>
                <c:pt idx="273">
                  <c:v>41983</c:v>
                </c:pt>
                <c:pt idx="274">
                  <c:v>41984</c:v>
                </c:pt>
                <c:pt idx="275">
                  <c:v>41985</c:v>
                </c:pt>
                <c:pt idx="276">
                  <c:v>41986</c:v>
                </c:pt>
                <c:pt idx="277">
                  <c:v>41987</c:v>
                </c:pt>
                <c:pt idx="278">
                  <c:v>41988</c:v>
                </c:pt>
                <c:pt idx="279">
                  <c:v>41989</c:v>
                </c:pt>
                <c:pt idx="280">
                  <c:v>41990</c:v>
                </c:pt>
                <c:pt idx="281">
                  <c:v>41991</c:v>
                </c:pt>
                <c:pt idx="282">
                  <c:v>41992</c:v>
                </c:pt>
                <c:pt idx="283">
                  <c:v>41993</c:v>
                </c:pt>
                <c:pt idx="284">
                  <c:v>41994</c:v>
                </c:pt>
                <c:pt idx="285">
                  <c:v>41995</c:v>
                </c:pt>
                <c:pt idx="286">
                  <c:v>41996</c:v>
                </c:pt>
                <c:pt idx="287">
                  <c:v>41997</c:v>
                </c:pt>
                <c:pt idx="288">
                  <c:v>41998</c:v>
                </c:pt>
                <c:pt idx="289">
                  <c:v>41999</c:v>
                </c:pt>
                <c:pt idx="290">
                  <c:v>42000</c:v>
                </c:pt>
                <c:pt idx="291">
                  <c:v>42001</c:v>
                </c:pt>
                <c:pt idx="292">
                  <c:v>42002</c:v>
                </c:pt>
                <c:pt idx="293">
                  <c:v>42003</c:v>
                </c:pt>
                <c:pt idx="294">
                  <c:v>42004</c:v>
                </c:pt>
                <c:pt idx="295">
                  <c:v>42005</c:v>
                </c:pt>
                <c:pt idx="296">
                  <c:v>42006</c:v>
                </c:pt>
                <c:pt idx="297">
                  <c:v>42007</c:v>
                </c:pt>
                <c:pt idx="298">
                  <c:v>42008</c:v>
                </c:pt>
                <c:pt idx="299">
                  <c:v>42009</c:v>
                </c:pt>
                <c:pt idx="300">
                  <c:v>42010</c:v>
                </c:pt>
                <c:pt idx="301">
                  <c:v>42011</c:v>
                </c:pt>
                <c:pt idx="302">
                  <c:v>42012</c:v>
                </c:pt>
                <c:pt idx="303">
                  <c:v>42013</c:v>
                </c:pt>
                <c:pt idx="304">
                  <c:v>42014</c:v>
                </c:pt>
                <c:pt idx="305">
                  <c:v>42015</c:v>
                </c:pt>
                <c:pt idx="306">
                  <c:v>42016</c:v>
                </c:pt>
                <c:pt idx="307">
                  <c:v>42017</c:v>
                </c:pt>
                <c:pt idx="308">
                  <c:v>42018</c:v>
                </c:pt>
                <c:pt idx="309">
                  <c:v>42019</c:v>
                </c:pt>
                <c:pt idx="310">
                  <c:v>42020</c:v>
                </c:pt>
                <c:pt idx="311">
                  <c:v>42021</c:v>
                </c:pt>
                <c:pt idx="312">
                  <c:v>42022</c:v>
                </c:pt>
                <c:pt idx="313">
                  <c:v>42023</c:v>
                </c:pt>
                <c:pt idx="314">
                  <c:v>42024</c:v>
                </c:pt>
                <c:pt idx="315">
                  <c:v>42025</c:v>
                </c:pt>
                <c:pt idx="316">
                  <c:v>42026</c:v>
                </c:pt>
                <c:pt idx="317">
                  <c:v>42027</c:v>
                </c:pt>
                <c:pt idx="318">
                  <c:v>42028</c:v>
                </c:pt>
                <c:pt idx="319">
                  <c:v>42029</c:v>
                </c:pt>
                <c:pt idx="320">
                  <c:v>42030</c:v>
                </c:pt>
                <c:pt idx="321">
                  <c:v>42031</c:v>
                </c:pt>
                <c:pt idx="322">
                  <c:v>42032</c:v>
                </c:pt>
                <c:pt idx="323">
                  <c:v>42033</c:v>
                </c:pt>
                <c:pt idx="324">
                  <c:v>42034</c:v>
                </c:pt>
                <c:pt idx="325">
                  <c:v>42035</c:v>
                </c:pt>
                <c:pt idx="326">
                  <c:v>42036</c:v>
                </c:pt>
                <c:pt idx="327">
                  <c:v>42037</c:v>
                </c:pt>
                <c:pt idx="328">
                  <c:v>42038</c:v>
                </c:pt>
                <c:pt idx="329">
                  <c:v>42039</c:v>
                </c:pt>
                <c:pt idx="330">
                  <c:v>42040</c:v>
                </c:pt>
                <c:pt idx="331">
                  <c:v>42041</c:v>
                </c:pt>
                <c:pt idx="332">
                  <c:v>42042</c:v>
                </c:pt>
                <c:pt idx="333">
                  <c:v>42043</c:v>
                </c:pt>
                <c:pt idx="334">
                  <c:v>42044</c:v>
                </c:pt>
                <c:pt idx="335">
                  <c:v>42045</c:v>
                </c:pt>
                <c:pt idx="336">
                  <c:v>42046</c:v>
                </c:pt>
                <c:pt idx="337">
                  <c:v>42047</c:v>
                </c:pt>
                <c:pt idx="338">
                  <c:v>42048</c:v>
                </c:pt>
                <c:pt idx="339">
                  <c:v>42049</c:v>
                </c:pt>
                <c:pt idx="340">
                  <c:v>42050</c:v>
                </c:pt>
                <c:pt idx="341">
                  <c:v>42051</c:v>
                </c:pt>
                <c:pt idx="342">
                  <c:v>42052</c:v>
                </c:pt>
                <c:pt idx="343">
                  <c:v>42053</c:v>
                </c:pt>
                <c:pt idx="344">
                  <c:v>42054</c:v>
                </c:pt>
                <c:pt idx="345">
                  <c:v>42055</c:v>
                </c:pt>
                <c:pt idx="346">
                  <c:v>42056</c:v>
                </c:pt>
                <c:pt idx="347">
                  <c:v>42057</c:v>
                </c:pt>
                <c:pt idx="348">
                  <c:v>42058</c:v>
                </c:pt>
                <c:pt idx="349">
                  <c:v>42059</c:v>
                </c:pt>
                <c:pt idx="350">
                  <c:v>42060</c:v>
                </c:pt>
                <c:pt idx="351">
                  <c:v>42061</c:v>
                </c:pt>
                <c:pt idx="352">
                  <c:v>42062</c:v>
                </c:pt>
                <c:pt idx="353">
                  <c:v>42063</c:v>
                </c:pt>
                <c:pt idx="354">
                  <c:v>42064</c:v>
                </c:pt>
                <c:pt idx="355">
                  <c:v>42065</c:v>
                </c:pt>
                <c:pt idx="356">
                  <c:v>42066</c:v>
                </c:pt>
                <c:pt idx="357">
                  <c:v>42067</c:v>
                </c:pt>
                <c:pt idx="358">
                  <c:v>42068</c:v>
                </c:pt>
                <c:pt idx="359">
                  <c:v>42069</c:v>
                </c:pt>
                <c:pt idx="360">
                  <c:v>42070</c:v>
                </c:pt>
                <c:pt idx="361">
                  <c:v>42071</c:v>
                </c:pt>
                <c:pt idx="362">
                  <c:v>42072</c:v>
                </c:pt>
                <c:pt idx="363">
                  <c:v>42073</c:v>
                </c:pt>
                <c:pt idx="364">
                  <c:v>42074</c:v>
                </c:pt>
                <c:pt idx="365">
                  <c:v>42075</c:v>
                </c:pt>
                <c:pt idx="366">
                  <c:v>42076</c:v>
                </c:pt>
                <c:pt idx="367">
                  <c:v>42077</c:v>
                </c:pt>
                <c:pt idx="368">
                  <c:v>42078</c:v>
                </c:pt>
                <c:pt idx="369">
                  <c:v>42079</c:v>
                </c:pt>
                <c:pt idx="370">
                  <c:v>42080</c:v>
                </c:pt>
                <c:pt idx="371">
                  <c:v>42081</c:v>
                </c:pt>
                <c:pt idx="372">
                  <c:v>42082</c:v>
                </c:pt>
                <c:pt idx="373">
                  <c:v>42083</c:v>
                </c:pt>
                <c:pt idx="374">
                  <c:v>42084</c:v>
                </c:pt>
                <c:pt idx="375">
                  <c:v>42085</c:v>
                </c:pt>
                <c:pt idx="376">
                  <c:v>42086</c:v>
                </c:pt>
                <c:pt idx="377">
                  <c:v>42087</c:v>
                </c:pt>
                <c:pt idx="378">
                  <c:v>42088</c:v>
                </c:pt>
                <c:pt idx="379">
                  <c:v>42089</c:v>
                </c:pt>
                <c:pt idx="380">
                  <c:v>42090</c:v>
                </c:pt>
                <c:pt idx="381">
                  <c:v>42091</c:v>
                </c:pt>
                <c:pt idx="382">
                  <c:v>42092</c:v>
                </c:pt>
                <c:pt idx="383">
                  <c:v>42093</c:v>
                </c:pt>
                <c:pt idx="384">
                  <c:v>42094</c:v>
                </c:pt>
                <c:pt idx="385">
                  <c:v>42095</c:v>
                </c:pt>
                <c:pt idx="386">
                  <c:v>42096</c:v>
                </c:pt>
                <c:pt idx="387">
                  <c:v>42097</c:v>
                </c:pt>
                <c:pt idx="388">
                  <c:v>42098</c:v>
                </c:pt>
                <c:pt idx="389">
                  <c:v>42099</c:v>
                </c:pt>
                <c:pt idx="390">
                  <c:v>42100</c:v>
                </c:pt>
                <c:pt idx="391">
                  <c:v>42101</c:v>
                </c:pt>
                <c:pt idx="392">
                  <c:v>42102</c:v>
                </c:pt>
                <c:pt idx="393">
                  <c:v>42103</c:v>
                </c:pt>
                <c:pt idx="394">
                  <c:v>42104</c:v>
                </c:pt>
                <c:pt idx="395">
                  <c:v>42105</c:v>
                </c:pt>
                <c:pt idx="396">
                  <c:v>42106</c:v>
                </c:pt>
                <c:pt idx="397">
                  <c:v>42107</c:v>
                </c:pt>
                <c:pt idx="398">
                  <c:v>42108</c:v>
                </c:pt>
                <c:pt idx="399">
                  <c:v>42109</c:v>
                </c:pt>
                <c:pt idx="400">
                  <c:v>42110</c:v>
                </c:pt>
                <c:pt idx="401">
                  <c:v>42111</c:v>
                </c:pt>
                <c:pt idx="402">
                  <c:v>42112</c:v>
                </c:pt>
                <c:pt idx="403">
                  <c:v>42113</c:v>
                </c:pt>
                <c:pt idx="404">
                  <c:v>42114</c:v>
                </c:pt>
                <c:pt idx="405">
                  <c:v>42115</c:v>
                </c:pt>
                <c:pt idx="406">
                  <c:v>42116</c:v>
                </c:pt>
                <c:pt idx="407">
                  <c:v>42117</c:v>
                </c:pt>
                <c:pt idx="408">
                  <c:v>42118</c:v>
                </c:pt>
                <c:pt idx="409">
                  <c:v>42119</c:v>
                </c:pt>
                <c:pt idx="410">
                  <c:v>42120</c:v>
                </c:pt>
                <c:pt idx="411">
                  <c:v>42121</c:v>
                </c:pt>
                <c:pt idx="412">
                  <c:v>42122</c:v>
                </c:pt>
                <c:pt idx="413">
                  <c:v>42123</c:v>
                </c:pt>
                <c:pt idx="414">
                  <c:v>42124</c:v>
                </c:pt>
                <c:pt idx="415">
                  <c:v>42125</c:v>
                </c:pt>
                <c:pt idx="416">
                  <c:v>42126</c:v>
                </c:pt>
                <c:pt idx="417">
                  <c:v>42127</c:v>
                </c:pt>
                <c:pt idx="418">
                  <c:v>42128</c:v>
                </c:pt>
                <c:pt idx="419">
                  <c:v>42129</c:v>
                </c:pt>
                <c:pt idx="420">
                  <c:v>42130</c:v>
                </c:pt>
                <c:pt idx="421">
                  <c:v>42131</c:v>
                </c:pt>
                <c:pt idx="422">
                  <c:v>42132</c:v>
                </c:pt>
                <c:pt idx="423">
                  <c:v>42133</c:v>
                </c:pt>
                <c:pt idx="424">
                  <c:v>42134</c:v>
                </c:pt>
                <c:pt idx="425">
                  <c:v>42135</c:v>
                </c:pt>
                <c:pt idx="426">
                  <c:v>42136</c:v>
                </c:pt>
                <c:pt idx="427">
                  <c:v>42137</c:v>
                </c:pt>
                <c:pt idx="428">
                  <c:v>42138</c:v>
                </c:pt>
                <c:pt idx="429">
                  <c:v>42139</c:v>
                </c:pt>
                <c:pt idx="430">
                  <c:v>42140</c:v>
                </c:pt>
                <c:pt idx="431">
                  <c:v>42141</c:v>
                </c:pt>
                <c:pt idx="432">
                  <c:v>42142</c:v>
                </c:pt>
                <c:pt idx="433">
                  <c:v>42143</c:v>
                </c:pt>
                <c:pt idx="434">
                  <c:v>42144</c:v>
                </c:pt>
                <c:pt idx="435">
                  <c:v>42145</c:v>
                </c:pt>
                <c:pt idx="436">
                  <c:v>42146</c:v>
                </c:pt>
                <c:pt idx="437">
                  <c:v>42147</c:v>
                </c:pt>
                <c:pt idx="438">
                  <c:v>42148</c:v>
                </c:pt>
                <c:pt idx="439">
                  <c:v>42149</c:v>
                </c:pt>
                <c:pt idx="440">
                  <c:v>42150</c:v>
                </c:pt>
                <c:pt idx="441">
                  <c:v>42151</c:v>
                </c:pt>
                <c:pt idx="442">
                  <c:v>42152</c:v>
                </c:pt>
                <c:pt idx="443">
                  <c:v>42153</c:v>
                </c:pt>
                <c:pt idx="444">
                  <c:v>42154</c:v>
                </c:pt>
                <c:pt idx="445">
                  <c:v>42155</c:v>
                </c:pt>
                <c:pt idx="446">
                  <c:v>42156</c:v>
                </c:pt>
                <c:pt idx="447">
                  <c:v>42157</c:v>
                </c:pt>
                <c:pt idx="448">
                  <c:v>42158</c:v>
                </c:pt>
                <c:pt idx="449">
                  <c:v>42159</c:v>
                </c:pt>
                <c:pt idx="450">
                  <c:v>42160</c:v>
                </c:pt>
                <c:pt idx="451">
                  <c:v>42161</c:v>
                </c:pt>
                <c:pt idx="452">
                  <c:v>42162</c:v>
                </c:pt>
                <c:pt idx="453">
                  <c:v>42163</c:v>
                </c:pt>
                <c:pt idx="454">
                  <c:v>42164</c:v>
                </c:pt>
                <c:pt idx="455">
                  <c:v>42165</c:v>
                </c:pt>
                <c:pt idx="456">
                  <c:v>42166</c:v>
                </c:pt>
                <c:pt idx="457">
                  <c:v>42167</c:v>
                </c:pt>
                <c:pt idx="458">
                  <c:v>42168</c:v>
                </c:pt>
                <c:pt idx="459">
                  <c:v>42169</c:v>
                </c:pt>
                <c:pt idx="460">
                  <c:v>42170</c:v>
                </c:pt>
                <c:pt idx="461">
                  <c:v>42171</c:v>
                </c:pt>
                <c:pt idx="462">
                  <c:v>42172</c:v>
                </c:pt>
                <c:pt idx="463">
                  <c:v>42173</c:v>
                </c:pt>
                <c:pt idx="464">
                  <c:v>42174</c:v>
                </c:pt>
                <c:pt idx="465">
                  <c:v>42175</c:v>
                </c:pt>
                <c:pt idx="466">
                  <c:v>42176</c:v>
                </c:pt>
                <c:pt idx="467">
                  <c:v>42177</c:v>
                </c:pt>
                <c:pt idx="468">
                  <c:v>42178</c:v>
                </c:pt>
                <c:pt idx="469">
                  <c:v>42179</c:v>
                </c:pt>
                <c:pt idx="470">
                  <c:v>42180</c:v>
                </c:pt>
                <c:pt idx="471">
                  <c:v>42181</c:v>
                </c:pt>
                <c:pt idx="472">
                  <c:v>42182</c:v>
                </c:pt>
                <c:pt idx="473">
                  <c:v>42183</c:v>
                </c:pt>
                <c:pt idx="474">
                  <c:v>42184</c:v>
                </c:pt>
                <c:pt idx="475">
                  <c:v>42185</c:v>
                </c:pt>
                <c:pt idx="476">
                  <c:v>42186</c:v>
                </c:pt>
                <c:pt idx="477">
                  <c:v>42187</c:v>
                </c:pt>
                <c:pt idx="478">
                  <c:v>42188</c:v>
                </c:pt>
                <c:pt idx="479">
                  <c:v>42189</c:v>
                </c:pt>
                <c:pt idx="480">
                  <c:v>42190</c:v>
                </c:pt>
                <c:pt idx="481">
                  <c:v>42191</c:v>
                </c:pt>
                <c:pt idx="482">
                  <c:v>42192</c:v>
                </c:pt>
                <c:pt idx="483">
                  <c:v>42193</c:v>
                </c:pt>
                <c:pt idx="484">
                  <c:v>42194</c:v>
                </c:pt>
                <c:pt idx="485">
                  <c:v>42195</c:v>
                </c:pt>
                <c:pt idx="486">
                  <c:v>42196</c:v>
                </c:pt>
                <c:pt idx="487">
                  <c:v>42197</c:v>
                </c:pt>
                <c:pt idx="488">
                  <c:v>42198</c:v>
                </c:pt>
                <c:pt idx="489">
                  <c:v>42199</c:v>
                </c:pt>
                <c:pt idx="490">
                  <c:v>42200</c:v>
                </c:pt>
                <c:pt idx="491">
                  <c:v>42201</c:v>
                </c:pt>
                <c:pt idx="492">
                  <c:v>42202</c:v>
                </c:pt>
                <c:pt idx="493">
                  <c:v>42203</c:v>
                </c:pt>
                <c:pt idx="494">
                  <c:v>42204</c:v>
                </c:pt>
                <c:pt idx="495">
                  <c:v>42205</c:v>
                </c:pt>
                <c:pt idx="496">
                  <c:v>42206</c:v>
                </c:pt>
                <c:pt idx="497">
                  <c:v>42207</c:v>
                </c:pt>
                <c:pt idx="498">
                  <c:v>42208</c:v>
                </c:pt>
                <c:pt idx="499">
                  <c:v>42209</c:v>
                </c:pt>
                <c:pt idx="500">
                  <c:v>42210</c:v>
                </c:pt>
                <c:pt idx="501">
                  <c:v>42211</c:v>
                </c:pt>
                <c:pt idx="502">
                  <c:v>42212</c:v>
                </c:pt>
                <c:pt idx="503">
                  <c:v>42213</c:v>
                </c:pt>
                <c:pt idx="504">
                  <c:v>42214</c:v>
                </c:pt>
                <c:pt idx="505">
                  <c:v>42215</c:v>
                </c:pt>
                <c:pt idx="506">
                  <c:v>42216</c:v>
                </c:pt>
                <c:pt idx="507">
                  <c:v>42217</c:v>
                </c:pt>
                <c:pt idx="508">
                  <c:v>42218</c:v>
                </c:pt>
                <c:pt idx="509">
                  <c:v>42219</c:v>
                </c:pt>
                <c:pt idx="510">
                  <c:v>42220</c:v>
                </c:pt>
                <c:pt idx="511">
                  <c:v>42221</c:v>
                </c:pt>
                <c:pt idx="512">
                  <c:v>42222</c:v>
                </c:pt>
                <c:pt idx="513">
                  <c:v>42223</c:v>
                </c:pt>
                <c:pt idx="514">
                  <c:v>42224</c:v>
                </c:pt>
                <c:pt idx="515">
                  <c:v>42225</c:v>
                </c:pt>
                <c:pt idx="516">
                  <c:v>42226</c:v>
                </c:pt>
                <c:pt idx="517">
                  <c:v>42227</c:v>
                </c:pt>
                <c:pt idx="518">
                  <c:v>42228</c:v>
                </c:pt>
                <c:pt idx="519">
                  <c:v>42229</c:v>
                </c:pt>
                <c:pt idx="520">
                  <c:v>42230</c:v>
                </c:pt>
                <c:pt idx="521">
                  <c:v>42231</c:v>
                </c:pt>
                <c:pt idx="522">
                  <c:v>42232</c:v>
                </c:pt>
                <c:pt idx="523">
                  <c:v>42233</c:v>
                </c:pt>
                <c:pt idx="524">
                  <c:v>42234</c:v>
                </c:pt>
                <c:pt idx="525">
                  <c:v>42235</c:v>
                </c:pt>
                <c:pt idx="526">
                  <c:v>42236</c:v>
                </c:pt>
                <c:pt idx="527">
                  <c:v>42237</c:v>
                </c:pt>
                <c:pt idx="528">
                  <c:v>42238</c:v>
                </c:pt>
                <c:pt idx="529">
                  <c:v>42239</c:v>
                </c:pt>
                <c:pt idx="530">
                  <c:v>42240</c:v>
                </c:pt>
                <c:pt idx="531">
                  <c:v>42241</c:v>
                </c:pt>
                <c:pt idx="532">
                  <c:v>42242</c:v>
                </c:pt>
                <c:pt idx="533">
                  <c:v>42243</c:v>
                </c:pt>
                <c:pt idx="534">
                  <c:v>42244</c:v>
                </c:pt>
                <c:pt idx="535">
                  <c:v>42245</c:v>
                </c:pt>
                <c:pt idx="536">
                  <c:v>42246</c:v>
                </c:pt>
                <c:pt idx="537">
                  <c:v>42247</c:v>
                </c:pt>
                <c:pt idx="538">
                  <c:v>42248</c:v>
                </c:pt>
                <c:pt idx="539">
                  <c:v>42249</c:v>
                </c:pt>
                <c:pt idx="540">
                  <c:v>42250</c:v>
                </c:pt>
                <c:pt idx="541">
                  <c:v>42251</c:v>
                </c:pt>
                <c:pt idx="542">
                  <c:v>42252</c:v>
                </c:pt>
                <c:pt idx="543">
                  <c:v>42253</c:v>
                </c:pt>
                <c:pt idx="544">
                  <c:v>42254</c:v>
                </c:pt>
                <c:pt idx="545">
                  <c:v>42255</c:v>
                </c:pt>
                <c:pt idx="546">
                  <c:v>42256</c:v>
                </c:pt>
                <c:pt idx="547">
                  <c:v>42257</c:v>
                </c:pt>
                <c:pt idx="548">
                  <c:v>42258</c:v>
                </c:pt>
                <c:pt idx="549">
                  <c:v>42259</c:v>
                </c:pt>
                <c:pt idx="550">
                  <c:v>42260</c:v>
                </c:pt>
                <c:pt idx="551">
                  <c:v>42261</c:v>
                </c:pt>
                <c:pt idx="552">
                  <c:v>42262</c:v>
                </c:pt>
                <c:pt idx="553">
                  <c:v>42263</c:v>
                </c:pt>
                <c:pt idx="554">
                  <c:v>42264</c:v>
                </c:pt>
                <c:pt idx="555">
                  <c:v>42265</c:v>
                </c:pt>
                <c:pt idx="556">
                  <c:v>42266</c:v>
                </c:pt>
                <c:pt idx="557">
                  <c:v>42267</c:v>
                </c:pt>
                <c:pt idx="558">
                  <c:v>42268</c:v>
                </c:pt>
                <c:pt idx="559">
                  <c:v>42269</c:v>
                </c:pt>
                <c:pt idx="560">
                  <c:v>42270</c:v>
                </c:pt>
                <c:pt idx="561">
                  <c:v>42271</c:v>
                </c:pt>
                <c:pt idx="562">
                  <c:v>42272</c:v>
                </c:pt>
                <c:pt idx="563">
                  <c:v>42273</c:v>
                </c:pt>
                <c:pt idx="564">
                  <c:v>42274</c:v>
                </c:pt>
                <c:pt idx="565">
                  <c:v>42275</c:v>
                </c:pt>
                <c:pt idx="566">
                  <c:v>42276</c:v>
                </c:pt>
                <c:pt idx="567">
                  <c:v>42277</c:v>
                </c:pt>
                <c:pt idx="568">
                  <c:v>42278</c:v>
                </c:pt>
                <c:pt idx="569">
                  <c:v>42279</c:v>
                </c:pt>
                <c:pt idx="570">
                  <c:v>42280</c:v>
                </c:pt>
                <c:pt idx="571">
                  <c:v>42281</c:v>
                </c:pt>
                <c:pt idx="572">
                  <c:v>42282</c:v>
                </c:pt>
                <c:pt idx="573">
                  <c:v>42283</c:v>
                </c:pt>
                <c:pt idx="574">
                  <c:v>42284</c:v>
                </c:pt>
                <c:pt idx="575">
                  <c:v>42285</c:v>
                </c:pt>
                <c:pt idx="576">
                  <c:v>42286</c:v>
                </c:pt>
                <c:pt idx="577">
                  <c:v>42287</c:v>
                </c:pt>
                <c:pt idx="578">
                  <c:v>42288</c:v>
                </c:pt>
                <c:pt idx="579">
                  <c:v>42289</c:v>
                </c:pt>
                <c:pt idx="580">
                  <c:v>42290</c:v>
                </c:pt>
                <c:pt idx="581">
                  <c:v>42291</c:v>
                </c:pt>
                <c:pt idx="582">
                  <c:v>42292</c:v>
                </c:pt>
                <c:pt idx="583">
                  <c:v>42293</c:v>
                </c:pt>
                <c:pt idx="584">
                  <c:v>42294</c:v>
                </c:pt>
                <c:pt idx="585">
                  <c:v>42295</c:v>
                </c:pt>
                <c:pt idx="586">
                  <c:v>42296</c:v>
                </c:pt>
                <c:pt idx="587">
                  <c:v>42297</c:v>
                </c:pt>
                <c:pt idx="588">
                  <c:v>42298</c:v>
                </c:pt>
                <c:pt idx="589">
                  <c:v>42299</c:v>
                </c:pt>
                <c:pt idx="590">
                  <c:v>42300</c:v>
                </c:pt>
                <c:pt idx="591">
                  <c:v>42301</c:v>
                </c:pt>
                <c:pt idx="592">
                  <c:v>42302</c:v>
                </c:pt>
                <c:pt idx="593">
                  <c:v>42303</c:v>
                </c:pt>
                <c:pt idx="594">
                  <c:v>42304</c:v>
                </c:pt>
                <c:pt idx="595">
                  <c:v>42305</c:v>
                </c:pt>
                <c:pt idx="596">
                  <c:v>42306</c:v>
                </c:pt>
                <c:pt idx="597">
                  <c:v>42307</c:v>
                </c:pt>
                <c:pt idx="598">
                  <c:v>42308</c:v>
                </c:pt>
                <c:pt idx="599">
                  <c:v>42309</c:v>
                </c:pt>
                <c:pt idx="600">
                  <c:v>42310</c:v>
                </c:pt>
                <c:pt idx="601">
                  <c:v>42311</c:v>
                </c:pt>
                <c:pt idx="602">
                  <c:v>42312</c:v>
                </c:pt>
                <c:pt idx="603">
                  <c:v>42313</c:v>
                </c:pt>
                <c:pt idx="604">
                  <c:v>42314</c:v>
                </c:pt>
                <c:pt idx="605">
                  <c:v>42315</c:v>
                </c:pt>
                <c:pt idx="606">
                  <c:v>42316</c:v>
                </c:pt>
                <c:pt idx="607">
                  <c:v>42317</c:v>
                </c:pt>
                <c:pt idx="608">
                  <c:v>42318</c:v>
                </c:pt>
                <c:pt idx="609">
                  <c:v>42319</c:v>
                </c:pt>
                <c:pt idx="610">
                  <c:v>42320</c:v>
                </c:pt>
                <c:pt idx="611">
                  <c:v>42321</c:v>
                </c:pt>
                <c:pt idx="612">
                  <c:v>42322</c:v>
                </c:pt>
                <c:pt idx="613">
                  <c:v>42323</c:v>
                </c:pt>
                <c:pt idx="614">
                  <c:v>42324</c:v>
                </c:pt>
                <c:pt idx="615">
                  <c:v>42325</c:v>
                </c:pt>
                <c:pt idx="616">
                  <c:v>42326</c:v>
                </c:pt>
                <c:pt idx="617">
                  <c:v>42327</c:v>
                </c:pt>
                <c:pt idx="618">
                  <c:v>42328</c:v>
                </c:pt>
                <c:pt idx="619">
                  <c:v>42329</c:v>
                </c:pt>
                <c:pt idx="620">
                  <c:v>42330</c:v>
                </c:pt>
                <c:pt idx="621">
                  <c:v>42331</c:v>
                </c:pt>
                <c:pt idx="622">
                  <c:v>42332</c:v>
                </c:pt>
                <c:pt idx="623">
                  <c:v>42333</c:v>
                </c:pt>
                <c:pt idx="624">
                  <c:v>42334</c:v>
                </c:pt>
                <c:pt idx="625">
                  <c:v>42335</c:v>
                </c:pt>
                <c:pt idx="626">
                  <c:v>42336</c:v>
                </c:pt>
                <c:pt idx="627">
                  <c:v>42337</c:v>
                </c:pt>
                <c:pt idx="628">
                  <c:v>42338</c:v>
                </c:pt>
                <c:pt idx="629">
                  <c:v>42339</c:v>
                </c:pt>
                <c:pt idx="630">
                  <c:v>42340</c:v>
                </c:pt>
                <c:pt idx="631">
                  <c:v>42341</c:v>
                </c:pt>
                <c:pt idx="632">
                  <c:v>42342</c:v>
                </c:pt>
                <c:pt idx="633">
                  <c:v>42343</c:v>
                </c:pt>
                <c:pt idx="634">
                  <c:v>42344</c:v>
                </c:pt>
                <c:pt idx="635">
                  <c:v>42345</c:v>
                </c:pt>
                <c:pt idx="636">
                  <c:v>42346</c:v>
                </c:pt>
                <c:pt idx="637">
                  <c:v>42347</c:v>
                </c:pt>
                <c:pt idx="638">
                  <c:v>42348</c:v>
                </c:pt>
                <c:pt idx="639">
                  <c:v>42349</c:v>
                </c:pt>
                <c:pt idx="640">
                  <c:v>42350</c:v>
                </c:pt>
                <c:pt idx="641">
                  <c:v>42351</c:v>
                </c:pt>
                <c:pt idx="642">
                  <c:v>42352</c:v>
                </c:pt>
                <c:pt idx="643">
                  <c:v>42353</c:v>
                </c:pt>
                <c:pt idx="644">
                  <c:v>42354</c:v>
                </c:pt>
                <c:pt idx="645">
                  <c:v>42355</c:v>
                </c:pt>
                <c:pt idx="646">
                  <c:v>42356</c:v>
                </c:pt>
                <c:pt idx="647">
                  <c:v>42357</c:v>
                </c:pt>
                <c:pt idx="648">
                  <c:v>42358</c:v>
                </c:pt>
                <c:pt idx="649">
                  <c:v>42359</c:v>
                </c:pt>
                <c:pt idx="650">
                  <c:v>42360</c:v>
                </c:pt>
                <c:pt idx="651">
                  <c:v>42361</c:v>
                </c:pt>
                <c:pt idx="652">
                  <c:v>42362</c:v>
                </c:pt>
                <c:pt idx="653">
                  <c:v>42363</c:v>
                </c:pt>
                <c:pt idx="654">
                  <c:v>42364</c:v>
                </c:pt>
                <c:pt idx="655">
                  <c:v>42365</c:v>
                </c:pt>
                <c:pt idx="656">
                  <c:v>42366</c:v>
                </c:pt>
                <c:pt idx="657">
                  <c:v>42367</c:v>
                </c:pt>
                <c:pt idx="658">
                  <c:v>42368</c:v>
                </c:pt>
                <c:pt idx="659">
                  <c:v>42369</c:v>
                </c:pt>
                <c:pt idx="660">
                  <c:v>42370</c:v>
                </c:pt>
                <c:pt idx="661">
                  <c:v>42371</c:v>
                </c:pt>
              </c:numCache>
            </c:numRef>
          </c:xVal>
          <c:yVal>
            <c:numRef>
              <c:f>'STEREO_Ahead Vectors and Angles'!$E$2:$E$663</c:f>
              <c:numCache>
                <c:formatCode>0.0000</c:formatCode>
                <c:ptCount val="662"/>
                <c:pt idx="0">
                  <c:v>0.95649399999999996</c:v>
                </c:pt>
                <c:pt idx="1">
                  <c:v>0.95652199999999998</c:v>
                </c:pt>
                <c:pt idx="2">
                  <c:v>0.95655199999999996</c:v>
                </c:pt>
                <c:pt idx="3">
                  <c:v>0.95658299999999996</c:v>
                </c:pt>
                <c:pt idx="4">
                  <c:v>0.95661700000000005</c:v>
                </c:pt>
                <c:pt idx="5">
                  <c:v>0.95665199999999995</c:v>
                </c:pt>
                <c:pt idx="6">
                  <c:v>0.95668900000000001</c:v>
                </c:pt>
                <c:pt idx="7">
                  <c:v>0.95672699999999999</c:v>
                </c:pt>
                <c:pt idx="8">
                  <c:v>0.95676799999999995</c:v>
                </c:pt>
                <c:pt idx="9">
                  <c:v>0.95681000000000005</c:v>
                </c:pt>
                <c:pt idx="10">
                  <c:v>0.95685299999999995</c:v>
                </c:pt>
                <c:pt idx="11">
                  <c:v>0.95689900000000006</c:v>
                </c:pt>
                <c:pt idx="12">
                  <c:v>0.95694599999999996</c:v>
                </c:pt>
                <c:pt idx="13">
                  <c:v>0.95699500000000004</c:v>
                </c:pt>
                <c:pt idx="14">
                  <c:v>0.95704500000000003</c:v>
                </c:pt>
                <c:pt idx="15">
                  <c:v>0.95709699999999998</c:v>
                </c:pt>
                <c:pt idx="16">
                  <c:v>0.95715099999999997</c:v>
                </c:pt>
                <c:pt idx="17">
                  <c:v>0.957206</c:v>
                </c:pt>
                <c:pt idx="18">
                  <c:v>0.95726299999999998</c:v>
                </c:pt>
                <c:pt idx="19">
                  <c:v>0.95732099999999998</c:v>
                </c:pt>
                <c:pt idx="20">
                  <c:v>0.95738100000000004</c:v>
                </c:pt>
                <c:pt idx="21">
                  <c:v>0.95744200000000002</c:v>
                </c:pt>
                <c:pt idx="22">
                  <c:v>0.95750500000000005</c:v>
                </c:pt>
                <c:pt idx="23">
                  <c:v>0.95757000000000003</c:v>
                </c:pt>
                <c:pt idx="24">
                  <c:v>0.95763500000000001</c:v>
                </c:pt>
                <c:pt idx="25">
                  <c:v>0.95770299999999997</c:v>
                </c:pt>
                <c:pt idx="26">
                  <c:v>0.95777100000000004</c:v>
                </c:pt>
                <c:pt idx="27">
                  <c:v>0.95784100000000005</c:v>
                </c:pt>
                <c:pt idx="28">
                  <c:v>0.95791199999999999</c:v>
                </c:pt>
                <c:pt idx="29">
                  <c:v>0.95798499999999998</c:v>
                </c:pt>
                <c:pt idx="30">
                  <c:v>0.95805899999999999</c:v>
                </c:pt>
                <c:pt idx="31">
                  <c:v>0.95813400000000004</c:v>
                </c:pt>
                <c:pt idx="32">
                  <c:v>0.95821100000000003</c:v>
                </c:pt>
                <c:pt idx="33">
                  <c:v>0.95828800000000003</c:v>
                </c:pt>
                <c:pt idx="34">
                  <c:v>0.95836699999999997</c:v>
                </c:pt>
                <c:pt idx="35">
                  <c:v>0.95844700000000005</c:v>
                </c:pt>
                <c:pt idx="36">
                  <c:v>0.95852800000000005</c:v>
                </c:pt>
                <c:pt idx="37">
                  <c:v>0.95860999999999996</c:v>
                </c:pt>
                <c:pt idx="38">
                  <c:v>0.95869400000000005</c:v>
                </c:pt>
                <c:pt idx="39">
                  <c:v>0.95877800000000002</c:v>
                </c:pt>
                <c:pt idx="40">
                  <c:v>0.95886400000000005</c:v>
                </c:pt>
                <c:pt idx="41">
                  <c:v>0.95894999999999997</c:v>
                </c:pt>
                <c:pt idx="42">
                  <c:v>0.95903700000000003</c:v>
                </c:pt>
                <c:pt idx="43">
                  <c:v>0.95912600000000003</c:v>
                </c:pt>
                <c:pt idx="44">
                  <c:v>0.95921500000000004</c:v>
                </c:pt>
                <c:pt idx="45">
                  <c:v>0.95930499999999996</c:v>
                </c:pt>
                <c:pt idx="46">
                  <c:v>0.95939600000000003</c:v>
                </c:pt>
                <c:pt idx="47">
                  <c:v>0.95948800000000001</c:v>
                </c:pt>
                <c:pt idx="48">
                  <c:v>0.95958100000000002</c:v>
                </c:pt>
                <c:pt idx="49">
                  <c:v>0.95967400000000003</c:v>
                </c:pt>
                <c:pt idx="50">
                  <c:v>0.95976799999999995</c:v>
                </c:pt>
                <c:pt idx="51">
                  <c:v>0.95986300000000002</c:v>
                </c:pt>
                <c:pt idx="52">
                  <c:v>0.95995799999999998</c:v>
                </c:pt>
                <c:pt idx="53">
                  <c:v>0.96005399999999996</c:v>
                </c:pt>
                <c:pt idx="54">
                  <c:v>0.96015099999999998</c:v>
                </c:pt>
                <c:pt idx="55">
                  <c:v>0.96024799999999999</c:v>
                </c:pt>
                <c:pt idx="56">
                  <c:v>0.96034600000000003</c:v>
                </c:pt>
                <c:pt idx="57">
                  <c:v>0.96044399999999996</c:v>
                </c:pt>
                <c:pt idx="58">
                  <c:v>0.96054300000000004</c:v>
                </c:pt>
                <c:pt idx="59">
                  <c:v>0.960642</c:v>
                </c:pt>
                <c:pt idx="60">
                  <c:v>0.96074099999999996</c:v>
                </c:pt>
                <c:pt idx="61">
                  <c:v>0.96084099999999995</c:v>
                </c:pt>
                <c:pt idx="62">
                  <c:v>0.96094100000000005</c:v>
                </c:pt>
                <c:pt idx="63">
                  <c:v>0.96104199999999995</c:v>
                </c:pt>
                <c:pt idx="64">
                  <c:v>0.96114299999999997</c:v>
                </c:pt>
                <c:pt idx="65">
                  <c:v>0.96124399999999999</c:v>
                </c:pt>
                <c:pt idx="66">
                  <c:v>0.96134500000000001</c:v>
                </c:pt>
                <c:pt idx="67">
                  <c:v>0.96144600000000002</c:v>
                </c:pt>
                <c:pt idx="68">
                  <c:v>0.96154799999999996</c:v>
                </c:pt>
                <c:pt idx="69">
                  <c:v>0.96164899999999998</c:v>
                </c:pt>
                <c:pt idx="70">
                  <c:v>0.96175100000000002</c:v>
                </c:pt>
                <c:pt idx="71">
                  <c:v>0.96185299999999996</c:v>
                </c:pt>
                <c:pt idx="72">
                  <c:v>0.96195399999999998</c:v>
                </c:pt>
                <c:pt idx="73">
                  <c:v>0.96205600000000002</c:v>
                </c:pt>
                <c:pt idx="74">
                  <c:v>0.96215799999999996</c:v>
                </c:pt>
                <c:pt idx="75">
                  <c:v>0.96225899999999998</c:v>
                </c:pt>
                <c:pt idx="76">
                  <c:v>0.96235999999999999</c:v>
                </c:pt>
                <c:pt idx="77">
                  <c:v>0.96246200000000004</c:v>
                </c:pt>
                <c:pt idx="78">
                  <c:v>0.96256299999999995</c:v>
                </c:pt>
                <c:pt idx="79">
                  <c:v>0.96266300000000005</c:v>
                </c:pt>
                <c:pt idx="80">
                  <c:v>0.96276399999999995</c:v>
                </c:pt>
                <c:pt idx="81">
                  <c:v>0.96286400000000005</c:v>
                </c:pt>
                <c:pt idx="82">
                  <c:v>0.96296400000000004</c:v>
                </c:pt>
                <c:pt idx="83">
                  <c:v>0.963063</c:v>
                </c:pt>
                <c:pt idx="84">
                  <c:v>0.96316199999999996</c:v>
                </c:pt>
                <c:pt idx="85">
                  <c:v>0.96326100000000003</c:v>
                </c:pt>
                <c:pt idx="86">
                  <c:v>0.96335899999999997</c:v>
                </c:pt>
                <c:pt idx="87">
                  <c:v>0.96345599999999998</c:v>
                </c:pt>
                <c:pt idx="88">
                  <c:v>0.96355299999999999</c:v>
                </c:pt>
                <c:pt idx="89">
                  <c:v>0.96365000000000001</c:v>
                </c:pt>
                <c:pt idx="90">
                  <c:v>0.96374599999999999</c:v>
                </c:pt>
                <c:pt idx="91">
                  <c:v>0.96384099999999995</c:v>
                </c:pt>
                <c:pt idx="92">
                  <c:v>0.96393600000000002</c:v>
                </c:pt>
                <c:pt idx="93">
                  <c:v>0.96403000000000005</c:v>
                </c:pt>
                <c:pt idx="94">
                  <c:v>0.96412299999999995</c:v>
                </c:pt>
                <c:pt idx="95">
                  <c:v>0.96421500000000004</c:v>
                </c:pt>
                <c:pt idx="96">
                  <c:v>0.96430700000000003</c:v>
                </c:pt>
                <c:pt idx="97">
                  <c:v>0.96439799999999998</c:v>
                </c:pt>
                <c:pt idx="98">
                  <c:v>0.96448800000000001</c:v>
                </c:pt>
                <c:pt idx="99">
                  <c:v>0.96457700000000002</c:v>
                </c:pt>
                <c:pt idx="100">
                  <c:v>0.96466499999999999</c:v>
                </c:pt>
                <c:pt idx="101">
                  <c:v>0.96475299999999997</c:v>
                </c:pt>
                <c:pt idx="102">
                  <c:v>0.964839</c:v>
                </c:pt>
                <c:pt idx="103">
                  <c:v>0.964924</c:v>
                </c:pt>
                <c:pt idx="104">
                  <c:v>0.96500900000000001</c:v>
                </c:pt>
                <c:pt idx="105">
                  <c:v>0.96509199999999995</c:v>
                </c:pt>
                <c:pt idx="106">
                  <c:v>0.96517399999999998</c:v>
                </c:pt>
                <c:pt idx="107">
                  <c:v>0.965256</c:v>
                </c:pt>
                <c:pt idx="108">
                  <c:v>0.96533599999999997</c:v>
                </c:pt>
                <c:pt idx="109">
                  <c:v>0.96541500000000002</c:v>
                </c:pt>
                <c:pt idx="110">
                  <c:v>0.96549200000000002</c:v>
                </c:pt>
                <c:pt idx="111">
                  <c:v>0.96556900000000001</c:v>
                </c:pt>
                <c:pt idx="112">
                  <c:v>0.96564399999999995</c:v>
                </c:pt>
                <c:pt idx="113">
                  <c:v>0.96571799999999997</c:v>
                </c:pt>
                <c:pt idx="114">
                  <c:v>0.96579099999999996</c:v>
                </c:pt>
                <c:pt idx="115">
                  <c:v>0.96586300000000003</c:v>
                </c:pt>
                <c:pt idx="116">
                  <c:v>0.96593300000000004</c:v>
                </c:pt>
                <c:pt idx="117">
                  <c:v>0.96600200000000003</c:v>
                </c:pt>
                <c:pt idx="118">
                  <c:v>0.96606899999999996</c:v>
                </c:pt>
                <c:pt idx="119">
                  <c:v>0.96613499999999997</c:v>
                </c:pt>
                <c:pt idx="120">
                  <c:v>0.96619999999999995</c:v>
                </c:pt>
                <c:pt idx="121">
                  <c:v>0.96626400000000001</c:v>
                </c:pt>
                <c:pt idx="122">
                  <c:v>0.96632499999999999</c:v>
                </c:pt>
                <c:pt idx="123">
                  <c:v>0.96638599999999997</c:v>
                </c:pt>
                <c:pt idx="124">
                  <c:v>0.966445</c:v>
                </c:pt>
                <c:pt idx="125">
                  <c:v>0.96650199999999997</c:v>
                </c:pt>
                <c:pt idx="126">
                  <c:v>0.96655800000000003</c:v>
                </c:pt>
                <c:pt idx="127">
                  <c:v>0.96661300000000006</c:v>
                </c:pt>
                <c:pt idx="128">
                  <c:v>0.966665</c:v>
                </c:pt>
                <c:pt idx="129">
                  <c:v>0.96671700000000005</c:v>
                </c:pt>
                <c:pt idx="130">
                  <c:v>0.96676600000000001</c:v>
                </c:pt>
                <c:pt idx="131">
                  <c:v>0.96681399999999995</c:v>
                </c:pt>
                <c:pt idx="132">
                  <c:v>0.96686099999999997</c:v>
                </c:pt>
                <c:pt idx="133">
                  <c:v>0.96690600000000004</c:v>
                </c:pt>
                <c:pt idx="134">
                  <c:v>0.96694899999999995</c:v>
                </c:pt>
                <c:pt idx="135">
                  <c:v>0.96699000000000002</c:v>
                </c:pt>
                <c:pt idx="136">
                  <c:v>0.96702999999999995</c:v>
                </c:pt>
                <c:pt idx="137">
                  <c:v>0.96706800000000004</c:v>
                </c:pt>
                <c:pt idx="138">
                  <c:v>0.96710499999999999</c:v>
                </c:pt>
                <c:pt idx="139">
                  <c:v>0.96713899999999997</c:v>
                </c:pt>
                <c:pt idx="140">
                  <c:v>0.96717200000000003</c:v>
                </c:pt>
                <c:pt idx="141">
                  <c:v>0.96720399999999995</c:v>
                </c:pt>
                <c:pt idx="142">
                  <c:v>0.96723300000000001</c:v>
                </c:pt>
                <c:pt idx="143">
                  <c:v>0.96726100000000004</c:v>
                </c:pt>
                <c:pt idx="144">
                  <c:v>0.96728700000000001</c:v>
                </c:pt>
                <c:pt idx="145">
                  <c:v>0.96731100000000003</c:v>
                </c:pt>
                <c:pt idx="146">
                  <c:v>0.96733400000000003</c:v>
                </c:pt>
                <c:pt idx="147">
                  <c:v>0.96735499999999996</c:v>
                </c:pt>
                <c:pt idx="148">
                  <c:v>0.96737300000000004</c:v>
                </c:pt>
                <c:pt idx="149">
                  <c:v>0.967391</c:v>
                </c:pt>
                <c:pt idx="150">
                  <c:v>0.96740599999999999</c:v>
                </c:pt>
                <c:pt idx="151">
                  <c:v>0.96741900000000003</c:v>
                </c:pt>
                <c:pt idx="152">
                  <c:v>0.96743100000000004</c:v>
                </c:pt>
                <c:pt idx="153">
                  <c:v>0.967441</c:v>
                </c:pt>
                <c:pt idx="154">
                  <c:v>0.967449</c:v>
                </c:pt>
                <c:pt idx="155">
                  <c:v>0.96745499999999995</c:v>
                </c:pt>
                <c:pt idx="156">
                  <c:v>0.96745999999999999</c:v>
                </c:pt>
                <c:pt idx="157">
                  <c:v>0.96746200000000004</c:v>
                </c:pt>
                <c:pt idx="158">
                  <c:v>0.96746299999999996</c:v>
                </c:pt>
                <c:pt idx="159">
                  <c:v>0.96746200000000004</c:v>
                </c:pt>
                <c:pt idx="160">
                  <c:v>0.96745899999999996</c:v>
                </c:pt>
                <c:pt idx="161">
                  <c:v>0.96745400000000004</c:v>
                </c:pt>
                <c:pt idx="162">
                  <c:v>0.96744799999999997</c:v>
                </c:pt>
                <c:pt idx="163">
                  <c:v>0.96743900000000005</c:v>
                </c:pt>
                <c:pt idx="164">
                  <c:v>0.96742899999999998</c:v>
                </c:pt>
                <c:pt idx="165">
                  <c:v>0.96741699999999997</c:v>
                </c:pt>
                <c:pt idx="166">
                  <c:v>0.96740300000000001</c:v>
                </c:pt>
                <c:pt idx="167">
                  <c:v>0.96738800000000003</c:v>
                </c:pt>
                <c:pt idx="168">
                  <c:v>0.96736999999999995</c:v>
                </c:pt>
                <c:pt idx="169">
                  <c:v>0.96735099999999996</c:v>
                </c:pt>
                <c:pt idx="170">
                  <c:v>0.96733000000000002</c:v>
                </c:pt>
                <c:pt idx="171">
                  <c:v>0.96730700000000003</c:v>
                </c:pt>
                <c:pt idx="172">
                  <c:v>0.967283</c:v>
                </c:pt>
                <c:pt idx="173">
                  <c:v>0.967256</c:v>
                </c:pt>
                <c:pt idx="174">
                  <c:v>0.96722799999999998</c:v>
                </c:pt>
                <c:pt idx="175">
                  <c:v>0.967198</c:v>
                </c:pt>
                <c:pt idx="176">
                  <c:v>0.967167</c:v>
                </c:pt>
                <c:pt idx="177">
                  <c:v>0.96713300000000002</c:v>
                </c:pt>
                <c:pt idx="178">
                  <c:v>0.96709800000000001</c:v>
                </c:pt>
                <c:pt idx="179">
                  <c:v>0.96706099999999995</c:v>
                </c:pt>
                <c:pt idx="180">
                  <c:v>0.96702299999999997</c:v>
                </c:pt>
                <c:pt idx="181">
                  <c:v>0.96698300000000004</c:v>
                </c:pt>
                <c:pt idx="182">
                  <c:v>0.96694100000000005</c:v>
                </c:pt>
                <c:pt idx="183">
                  <c:v>0.96689700000000001</c:v>
                </c:pt>
                <c:pt idx="184">
                  <c:v>0.96685200000000004</c:v>
                </c:pt>
                <c:pt idx="185">
                  <c:v>0.96680500000000003</c:v>
                </c:pt>
                <c:pt idx="186">
                  <c:v>0.96675699999999998</c:v>
                </c:pt>
                <c:pt idx="187">
                  <c:v>0.96670699999999998</c:v>
                </c:pt>
                <c:pt idx="188">
                  <c:v>0.96665500000000004</c:v>
                </c:pt>
                <c:pt idx="189">
                  <c:v>0.96660199999999996</c:v>
                </c:pt>
                <c:pt idx="190">
                  <c:v>0.96654700000000005</c:v>
                </c:pt>
                <c:pt idx="191">
                  <c:v>0.96649099999999999</c:v>
                </c:pt>
                <c:pt idx="192">
                  <c:v>0.96643299999999999</c:v>
                </c:pt>
                <c:pt idx="193">
                  <c:v>0.96637300000000004</c:v>
                </c:pt>
                <c:pt idx="194">
                  <c:v>0.96631199999999995</c:v>
                </c:pt>
                <c:pt idx="195">
                  <c:v>0.96625000000000005</c:v>
                </c:pt>
                <c:pt idx="196">
                  <c:v>0.96618599999999999</c:v>
                </c:pt>
                <c:pt idx="197">
                  <c:v>0.96612100000000001</c:v>
                </c:pt>
                <c:pt idx="198">
                  <c:v>0.96605399999999997</c:v>
                </c:pt>
                <c:pt idx="199">
                  <c:v>0.96598600000000001</c:v>
                </c:pt>
                <c:pt idx="200">
                  <c:v>0.96591700000000003</c:v>
                </c:pt>
                <c:pt idx="201">
                  <c:v>0.96584599999999998</c:v>
                </c:pt>
                <c:pt idx="202">
                  <c:v>0.96577400000000002</c:v>
                </c:pt>
                <c:pt idx="203">
                  <c:v>0.96570100000000003</c:v>
                </c:pt>
                <c:pt idx="204">
                  <c:v>0.96562599999999998</c:v>
                </c:pt>
                <c:pt idx="205">
                  <c:v>0.96555000000000002</c:v>
                </c:pt>
                <c:pt idx="206">
                  <c:v>0.96547300000000003</c:v>
                </c:pt>
                <c:pt idx="207">
                  <c:v>0.965395</c:v>
                </c:pt>
                <c:pt idx="208">
                  <c:v>0.96531500000000003</c:v>
                </c:pt>
                <c:pt idx="209">
                  <c:v>0.96523400000000004</c:v>
                </c:pt>
                <c:pt idx="210">
                  <c:v>0.96515300000000004</c:v>
                </c:pt>
                <c:pt idx="211">
                  <c:v>0.96506999999999998</c:v>
                </c:pt>
                <c:pt idx="212">
                  <c:v>0.96498600000000001</c:v>
                </c:pt>
                <c:pt idx="213">
                  <c:v>0.96490100000000001</c:v>
                </c:pt>
                <c:pt idx="214">
                  <c:v>0.96481399999999995</c:v>
                </c:pt>
                <c:pt idx="215">
                  <c:v>0.964727</c:v>
                </c:pt>
                <c:pt idx="216">
                  <c:v>0.96463900000000002</c:v>
                </c:pt>
                <c:pt idx="217">
                  <c:v>0.96455000000000002</c:v>
                </c:pt>
                <c:pt idx="218">
                  <c:v>0.96446100000000001</c:v>
                </c:pt>
                <c:pt idx="219">
                  <c:v>0.96436999999999995</c:v>
                </c:pt>
                <c:pt idx="220">
                  <c:v>0.96427799999999997</c:v>
                </c:pt>
                <c:pt idx="221">
                  <c:v>0.96418599999999999</c:v>
                </c:pt>
                <c:pt idx="222">
                  <c:v>0.96409299999999998</c:v>
                </c:pt>
                <c:pt idx="223">
                  <c:v>0.96399900000000005</c:v>
                </c:pt>
                <c:pt idx="224">
                  <c:v>0.96390399999999998</c:v>
                </c:pt>
                <c:pt idx="225">
                  <c:v>0.963808</c:v>
                </c:pt>
                <c:pt idx="226">
                  <c:v>0.96371200000000001</c:v>
                </c:pt>
                <c:pt idx="227">
                  <c:v>0.96361600000000003</c:v>
                </c:pt>
                <c:pt idx="228">
                  <c:v>0.96351799999999999</c:v>
                </c:pt>
                <c:pt idx="229">
                  <c:v>0.96342099999999997</c:v>
                </c:pt>
                <c:pt idx="230">
                  <c:v>0.96332200000000001</c:v>
                </c:pt>
                <c:pt idx="231">
                  <c:v>0.96322300000000005</c:v>
                </c:pt>
                <c:pt idx="232">
                  <c:v>0.96312399999999998</c:v>
                </c:pt>
                <c:pt idx="233">
                  <c:v>0.96302399999999999</c:v>
                </c:pt>
                <c:pt idx="234">
                  <c:v>0.962924</c:v>
                </c:pt>
                <c:pt idx="235">
                  <c:v>0.96282400000000001</c:v>
                </c:pt>
                <c:pt idx="236">
                  <c:v>0.962723</c:v>
                </c:pt>
                <c:pt idx="237">
                  <c:v>0.96262099999999995</c:v>
                </c:pt>
                <c:pt idx="238">
                  <c:v>0.96252000000000004</c:v>
                </c:pt>
                <c:pt idx="239">
                  <c:v>0.962418</c:v>
                </c:pt>
                <c:pt idx="240">
                  <c:v>0.96231599999999995</c:v>
                </c:pt>
                <c:pt idx="241">
                  <c:v>0.96221400000000001</c:v>
                </c:pt>
                <c:pt idx="242">
                  <c:v>0.96211199999999997</c:v>
                </c:pt>
                <c:pt idx="243">
                  <c:v>0.96201000000000003</c:v>
                </c:pt>
                <c:pt idx="244">
                  <c:v>0.96190799999999999</c:v>
                </c:pt>
                <c:pt idx="245">
                  <c:v>0.96180500000000002</c:v>
                </c:pt>
                <c:pt idx="246">
                  <c:v>0.96170299999999997</c:v>
                </c:pt>
                <c:pt idx="247">
                  <c:v>0.96160100000000004</c:v>
                </c:pt>
                <c:pt idx="248">
                  <c:v>0.96149799999999996</c:v>
                </c:pt>
                <c:pt idx="249">
                  <c:v>0.96139600000000003</c:v>
                </c:pt>
                <c:pt idx="250">
                  <c:v>0.96129399999999998</c:v>
                </c:pt>
                <c:pt idx="251">
                  <c:v>0.96119299999999996</c:v>
                </c:pt>
                <c:pt idx="252">
                  <c:v>0.96109100000000003</c:v>
                </c:pt>
                <c:pt idx="253">
                  <c:v>0.96099000000000001</c:v>
                </c:pt>
                <c:pt idx="254">
                  <c:v>0.96088899999999999</c:v>
                </c:pt>
                <c:pt idx="255">
                  <c:v>0.96078799999999998</c:v>
                </c:pt>
                <c:pt idx="256">
                  <c:v>0.96068699999999996</c:v>
                </c:pt>
                <c:pt idx="257">
                  <c:v>0.96058699999999997</c:v>
                </c:pt>
                <c:pt idx="258">
                  <c:v>0.96048800000000001</c:v>
                </c:pt>
                <c:pt idx="259">
                  <c:v>0.96038900000000005</c:v>
                </c:pt>
                <c:pt idx="260">
                  <c:v>0.96028999999999998</c:v>
                </c:pt>
                <c:pt idx="261">
                  <c:v>0.96019200000000005</c:v>
                </c:pt>
                <c:pt idx="262">
                  <c:v>0.960094</c:v>
                </c:pt>
                <c:pt idx="263">
                  <c:v>0.95999699999999999</c:v>
                </c:pt>
                <c:pt idx="264">
                  <c:v>0.959901</c:v>
                </c:pt>
                <c:pt idx="265">
                  <c:v>0.95980500000000002</c:v>
                </c:pt>
                <c:pt idx="266">
                  <c:v>0.95970999999999995</c:v>
                </c:pt>
                <c:pt idx="267">
                  <c:v>0.95961600000000002</c:v>
                </c:pt>
                <c:pt idx="268">
                  <c:v>0.95952199999999999</c:v>
                </c:pt>
                <c:pt idx="269">
                  <c:v>0.95942899999999998</c:v>
                </c:pt>
                <c:pt idx="270">
                  <c:v>0.959337</c:v>
                </c:pt>
                <c:pt idx="271">
                  <c:v>0.95924600000000004</c:v>
                </c:pt>
                <c:pt idx="272">
                  <c:v>0.95915600000000001</c:v>
                </c:pt>
                <c:pt idx="273">
                  <c:v>0.95906599999999997</c:v>
                </c:pt>
                <c:pt idx="274">
                  <c:v>0.958978</c:v>
                </c:pt>
                <c:pt idx="275">
                  <c:v>0.95889000000000002</c:v>
                </c:pt>
                <c:pt idx="276">
                  <c:v>0.95880399999999999</c:v>
                </c:pt>
                <c:pt idx="277">
                  <c:v>0.95871799999999996</c:v>
                </c:pt>
                <c:pt idx="278">
                  <c:v>0.95863399999999999</c:v>
                </c:pt>
                <c:pt idx="279">
                  <c:v>0.95855100000000004</c:v>
                </c:pt>
                <c:pt idx="280">
                  <c:v>0.95846799999999999</c:v>
                </c:pt>
                <c:pt idx="281">
                  <c:v>0.95838699999999999</c:v>
                </c:pt>
                <c:pt idx="282">
                  <c:v>0.95830700000000002</c:v>
                </c:pt>
                <c:pt idx="283">
                  <c:v>0.958229</c:v>
                </c:pt>
                <c:pt idx="284">
                  <c:v>0.95815099999999997</c:v>
                </c:pt>
                <c:pt idx="285">
                  <c:v>0.95807500000000001</c:v>
                </c:pt>
                <c:pt idx="286">
                  <c:v>0.95799999999999996</c:v>
                </c:pt>
                <c:pt idx="287">
                  <c:v>0.95792600000000006</c:v>
                </c:pt>
                <c:pt idx="288">
                  <c:v>0.95785399999999998</c:v>
                </c:pt>
                <c:pt idx="289">
                  <c:v>0.95778300000000005</c:v>
                </c:pt>
                <c:pt idx="290">
                  <c:v>0.95771300000000004</c:v>
                </c:pt>
                <c:pt idx="291">
                  <c:v>0.95764499999999997</c:v>
                </c:pt>
                <c:pt idx="292">
                  <c:v>0.95757800000000004</c:v>
                </c:pt>
                <c:pt idx="293">
                  <c:v>0.95751200000000003</c:v>
                </c:pt>
                <c:pt idx="294">
                  <c:v>0.95744799999999997</c:v>
                </c:pt>
                <c:pt idx="295">
                  <c:v>0.95738599999999996</c:v>
                </c:pt>
                <c:pt idx="296">
                  <c:v>0.95732499999999998</c:v>
                </c:pt>
                <c:pt idx="297">
                  <c:v>0.95726599999999995</c:v>
                </c:pt>
                <c:pt idx="298">
                  <c:v>0.95720799999999995</c:v>
                </c:pt>
                <c:pt idx="299">
                  <c:v>0.95715099999999997</c:v>
                </c:pt>
                <c:pt idx="300">
                  <c:v>0.95709699999999998</c:v>
                </c:pt>
                <c:pt idx="301">
                  <c:v>0.95704400000000001</c:v>
                </c:pt>
                <c:pt idx="302">
                  <c:v>0.95699199999999995</c:v>
                </c:pt>
                <c:pt idx="303">
                  <c:v>0.95694199999999996</c:v>
                </c:pt>
                <c:pt idx="304">
                  <c:v>0.95689400000000002</c:v>
                </c:pt>
                <c:pt idx="305">
                  <c:v>0.95684800000000003</c:v>
                </c:pt>
                <c:pt idx="306">
                  <c:v>0.95680299999999996</c:v>
                </c:pt>
                <c:pt idx="307">
                  <c:v>0.95676000000000005</c:v>
                </c:pt>
                <c:pt idx="308">
                  <c:v>0.95671799999999996</c:v>
                </c:pt>
                <c:pt idx="309">
                  <c:v>0.95667899999999995</c:v>
                </c:pt>
                <c:pt idx="310">
                  <c:v>0.95664099999999996</c:v>
                </c:pt>
                <c:pt idx="311">
                  <c:v>0.95660500000000004</c:v>
                </c:pt>
                <c:pt idx="312">
                  <c:v>0.95657099999999995</c:v>
                </c:pt>
                <c:pt idx="313">
                  <c:v>0.956538</c:v>
                </c:pt>
                <c:pt idx="314">
                  <c:v>0.956507</c:v>
                </c:pt>
                <c:pt idx="315">
                  <c:v>0.95647800000000005</c:v>
                </c:pt>
                <c:pt idx="316">
                  <c:v>0.95645100000000005</c:v>
                </c:pt>
                <c:pt idx="317">
                  <c:v>0.956426</c:v>
                </c:pt>
                <c:pt idx="318">
                  <c:v>0.956403</c:v>
                </c:pt>
                <c:pt idx="319">
                  <c:v>0.95638100000000004</c:v>
                </c:pt>
                <c:pt idx="320">
                  <c:v>0.95636100000000002</c:v>
                </c:pt>
                <c:pt idx="321">
                  <c:v>0.95634399999999997</c:v>
                </c:pt>
                <c:pt idx="322">
                  <c:v>0.95632799999999996</c:v>
                </c:pt>
                <c:pt idx="323">
                  <c:v>0.956314</c:v>
                </c:pt>
                <c:pt idx="324">
                  <c:v>0.95630099999999996</c:v>
                </c:pt>
                <c:pt idx="325">
                  <c:v>0.956291</c:v>
                </c:pt>
                <c:pt idx="326">
                  <c:v>0.95628299999999999</c:v>
                </c:pt>
                <c:pt idx="327">
                  <c:v>0.95627600000000001</c:v>
                </c:pt>
                <c:pt idx="328">
                  <c:v>0.95627099999999998</c:v>
                </c:pt>
                <c:pt idx="329">
                  <c:v>0.95626900000000004</c:v>
                </c:pt>
                <c:pt idx="330">
                  <c:v>0.95626800000000001</c:v>
                </c:pt>
                <c:pt idx="331">
                  <c:v>0.95626900000000004</c:v>
                </c:pt>
                <c:pt idx="332">
                  <c:v>0.95627200000000001</c:v>
                </c:pt>
                <c:pt idx="333">
                  <c:v>0.95627700000000004</c:v>
                </c:pt>
                <c:pt idx="334">
                  <c:v>0.95628299999999999</c:v>
                </c:pt>
                <c:pt idx="335">
                  <c:v>0.95629200000000003</c:v>
                </c:pt>
                <c:pt idx="336">
                  <c:v>0.95630199999999999</c:v>
                </c:pt>
                <c:pt idx="337">
                  <c:v>0.95631500000000003</c:v>
                </c:pt>
                <c:pt idx="338">
                  <c:v>0.95632899999999998</c:v>
                </c:pt>
                <c:pt idx="339">
                  <c:v>0.956345</c:v>
                </c:pt>
                <c:pt idx="340">
                  <c:v>0.95636299999999996</c:v>
                </c:pt>
                <c:pt idx="341">
                  <c:v>0.95638299999999998</c:v>
                </c:pt>
                <c:pt idx="342">
                  <c:v>0.95640499999999995</c:v>
                </c:pt>
                <c:pt idx="343">
                  <c:v>0.95642799999999994</c:v>
                </c:pt>
                <c:pt idx="344">
                  <c:v>0.95645400000000003</c:v>
                </c:pt>
                <c:pt idx="345">
                  <c:v>0.95648100000000003</c:v>
                </c:pt>
                <c:pt idx="346">
                  <c:v>0.95650999999999997</c:v>
                </c:pt>
                <c:pt idx="347">
                  <c:v>0.95654099999999997</c:v>
                </c:pt>
                <c:pt idx="348">
                  <c:v>0.95657400000000004</c:v>
                </c:pt>
                <c:pt idx="349">
                  <c:v>0.95660800000000001</c:v>
                </c:pt>
                <c:pt idx="350">
                  <c:v>0.95664499999999997</c:v>
                </c:pt>
                <c:pt idx="351">
                  <c:v>0.95668299999999995</c:v>
                </c:pt>
                <c:pt idx="352">
                  <c:v>0.95672199999999996</c:v>
                </c:pt>
                <c:pt idx="353">
                  <c:v>0.95676399999999995</c:v>
                </c:pt>
                <c:pt idx="354">
                  <c:v>0.95680699999999996</c:v>
                </c:pt>
                <c:pt idx="355">
                  <c:v>0.95685200000000004</c:v>
                </c:pt>
                <c:pt idx="356">
                  <c:v>0.95689900000000006</c:v>
                </c:pt>
                <c:pt idx="357">
                  <c:v>0.95694699999999999</c:v>
                </c:pt>
                <c:pt idx="358">
                  <c:v>0.95699699999999999</c:v>
                </c:pt>
                <c:pt idx="359">
                  <c:v>0.95704900000000004</c:v>
                </c:pt>
                <c:pt idx="360">
                  <c:v>0.95710200000000001</c:v>
                </c:pt>
                <c:pt idx="361">
                  <c:v>0.95715700000000004</c:v>
                </c:pt>
                <c:pt idx="362">
                  <c:v>0.95721299999999998</c:v>
                </c:pt>
                <c:pt idx="363">
                  <c:v>0.95727099999999998</c:v>
                </c:pt>
                <c:pt idx="364">
                  <c:v>0.95733100000000004</c:v>
                </c:pt>
                <c:pt idx="365">
                  <c:v>0.95739200000000002</c:v>
                </c:pt>
                <c:pt idx="366">
                  <c:v>0.95745499999999995</c:v>
                </c:pt>
                <c:pt idx="367">
                  <c:v>0.95751900000000001</c:v>
                </c:pt>
                <c:pt idx="368">
                  <c:v>0.95758399999999999</c:v>
                </c:pt>
                <c:pt idx="369">
                  <c:v>0.95765199999999995</c:v>
                </c:pt>
                <c:pt idx="370">
                  <c:v>0.95772000000000002</c:v>
                </c:pt>
                <c:pt idx="371">
                  <c:v>0.95779000000000003</c:v>
                </c:pt>
                <c:pt idx="372">
                  <c:v>0.95786099999999996</c:v>
                </c:pt>
                <c:pt idx="373">
                  <c:v>0.95793399999999995</c:v>
                </c:pt>
                <c:pt idx="374">
                  <c:v>0.95800799999999997</c:v>
                </c:pt>
                <c:pt idx="375">
                  <c:v>0.95808300000000002</c:v>
                </c:pt>
                <c:pt idx="376">
                  <c:v>0.95815899999999998</c:v>
                </c:pt>
                <c:pt idx="377">
                  <c:v>0.95823700000000001</c:v>
                </c:pt>
                <c:pt idx="378">
                  <c:v>0.95831599999999995</c:v>
                </c:pt>
                <c:pt idx="379">
                  <c:v>0.95839600000000003</c:v>
                </c:pt>
                <c:pt idx="380">
                  <c:v>0.95847700000000002</c:v>
                </c:pt>
                <c:pt idx="381">
                  <c:v>0.95855999999999997</c:v>
                </c:pt>
                <c:pt idx="382">
                  <c:v>0.95864300000000002</c:v>
                </c:pt>
                <c:pt idx="383">
                  <c:v>0.95872800000000002</c:v>
                </c:pt>
                <c:pt idx="384">
                  <c:v>0.95881300000000003</c:v>
                </c:pt>
                <c:pt idx="385">
                  <c:v>0.95889999999999997</c:v>
                </c:pt>
                <c:pt idx="386">
                  <c:v>0.95898799999999995</c:v>
                </c:pt>
                <c:pt idx="387">
                  <c:v>0.95907600000000004</c:v>
                </c:pt>
                <c:pt idx="388">
                  <c:v>0.95916599999999996</c:v>
                </c:pt>
                <c:pt idx="389">
                  <c:v>0.95925700000000003</c:v>
                </c:pt>
                <c:pt idx="390">
                  <c:v>0.95934799999999998</c:v>
                </c:pt>
                <c:pt idx="391">
                  <c:v>0.95943999999999996</c:v>
                </c:pt>
                <c:pt idx="392">
                  <c:v>0.95953299999999997</c:v>
                </c:pt>
                <c:pt idx="393">
                  <c:v>0.95962700000000001</c:v>
                </c:pt>
                <c:pt idx="394">
                  <c:v>0.95972100000000005</c:v>
                </c:pt>
                <c:pt idx="395">
                  <c:v>0.95981700000000003</c:v>
                </c:pt>
                <c:pt idx="396">
                  <c:v>0.95991300000000002</c:v>
                </c:pt>
                <c:pt idx="397">
                  <c:v>0.960009</c:v>
                </c:pt>
                <c:pt idx="398">
                  <c:v>0.96010600000000001</c:v>
                </c:pt>
                <c:pt idx="399">
                  <c:v>0.96020399999999995</c:v>
                </c:pt>
                <c:pt idx="400">
                  <c:v>0.96030199999999999</c:v>
                </c:pt>
                <c:pt idx="401">
                  <c:v>0.96040099999999995</c:v>
                </c:pt>
                <c:pt idx="402">
                  <c:v>0.96050100000000005</c:v>
                </c:pt>
                <c:pt idx="403">
                  <c:v>0.96060000000000001</c:v>
                </c:pt>
                <c:pt idx="404">
                  <c:v>0.96070100000000003</c:v>
                </c:pt>
                <c:pt idx="405">
                  <c:v>0.96080100000000002</c:v>
                </c:pt>
                <c:pt idx="406">
                  <c:v>0.96090200000000003</c:v>
                </c:pt>
                <c:pt idx="407">
                  <c:v>0.96100300000000005</c:v>
                </c:pt>
                <c:pt idx="408">
                  <c:v>0.96110499999999999</c:v>
                </c:pt>
                <c:pt idx="409">
                  <c:v>0.96120700000000003</c:v>
                </c:pt>
                <c:pt idx="410">
                  <c:v>0.96130899999999997</c:v>
                </c:pt>
                <c:pt idx="411">
                  <c:v>0.96141100000000002</c:v>
                </c:pt>
                <c:pt idx="412">
                  <c:v>0.96151299999999995</c:v>
                </c:pt>
                <c:pt idx="413">
                  <c:v>0.96161600000000003</c:v>
                </c:pt>
                <c:pt idx="414">
                  <c:v>0.96171799999999996</c:v>
                </c:pt>
                <c:pt idx="415">
                  <c:v>0.96182100000000004</c:v>
                </c:pt>
                <c:pt idx="416">
                  <c:v>0.96192299999999997</c:v>
                </c:pt>
                <c:pt idx="417">
                  <c:v>0.96202600000000005</c:v>
                </c:pt>
                <c:pt idx="418">
                  <c:v>0.96212799999999998</c:v>
                </c:pt>
                <c:pt idx="419">
                  <c:v>0.96223099999999995</c:v>
                </c:pt>
                <c:pt idx="420">
                  <c:v>0.96233299999999999</c:v>
                </c:pt>
                <c:pt idx="421">
                  <c:v>0.96243500000000004</c:v>
                </c:pt>
                <c:pt idx="422">
                  <c:v>0.96253699999999998</c:v>
                </c:pt>
                <c:pt idx="423">
                  <c:v>0.96263799999999999</c:v>
                </c:pt>
                <c:pt idx="424">
                  <c:v>0.96274000000000004</c:v>
                </c:pt>
                <c:pt idx="425">
                  <c:v>0.96284099999999995</c:v>
                </c:pt>
                <c:pt idx="426">
                  <c:v>0.96294199999999996</c:v>
                </c:pt>
                <c:pt idx="427">
                  <c:v>0.96304199999999995</c:v>
                </c:pt>
                <c:pt idx="428">
                  <c:v>0.96314200000000005</c:v>
                </c:pt>
                <c:pt idx="429">
                  <c:v>0.96324200000000004</c:v>
                </c:pt>
                <c:pt idx="430">
                  <c:v>0.963341</c:v>
                </c:pt>
                <c:pt idx="431">
                  <c:v>0.96343900000000005</c:v>
                </c:pt>
                <c:pt idx="432">
                  <c:v>0.96353699999999998</c:v>
                </c:pt>
                <c:pt idx="433">
                  <c:v>0.96363500000000002</c:v>
                </c:pt>
                <c:pt idx="434">
                  <c:v>0.96373200000000003</c:v>
                </c:pt>
                <c:pt idx="435">
                  <c:v>0.96382800000000002</c:v>
                </c:pt>
                <c:pt idx="436">
                  <c:v>0.963924</c:v>
                </c:pt>
                <c:pt idx="437">
                  <c:v>0.96401899999999996</c:v>
                </c:pt>
                <c:pt idx="438">
                  <c:v>0.964113</c:v>
                </c:pt>
                <c:pt idx="439">
                  <c:v>0.96420700000000004</c:v>
                </c:pt>
                <c:pt idx="440">
                  <c:v>0.96429900000000002</c:v>
                </c:pt>
                <c:pt idx="441">
                  <c:v>0.964391</c:v>
                </c:pt>
                <c:pt idx="442">
                  <c:v>0.96448199999999995</c:v>
                </c:pt>
                <c:pt idx="443">
                  <c:v>0.96457199999999998</c:v>
                </c:pt>
                <c:pt idx="444">
                  <c:v>0.96466200000000002</c:v>
                </c:pt>
                <c:pt idx="445">
                  <c:v>0.96475</c:v>
                </c:pt>
                <c:pt idx="446">
                  <c:v>0.96483799999999997</c:v>
                </c:pt>
                <c:pt idx="447">
                  <c:v>0.964924</c:v>
                </c:pt>
                <c:pt idx="448">
                  <c:v>0.96500900000000001</c:v>
                </c:pt>
                <c:pt idx="449">
                  <c:v>0.96509400000000001</c:v>
                </c:pt>
                <c:pt idx="450">
                  <c:v>0.96517699999999995</c:v>
                </c:pt>
                <c:pt idx="451">
                  <c:v>0.96525899999999998</c:v>
                </c:pt>
                <c:pt idx="452">
                  <c:v>0.96533999999999998</c:v>
                </c:pt>
                <c:pt idx="453">
                  <c:v>0.96541999999999994</c:v>
                </c:pt>
                <c:pt idx="454">
                  <c:v>0.965499</c:v>
                </c:pt>
                <c:pt idx="455">
                  <c:v>0.96557599999999999</c:v>
                </c:pt>
                <c:pt idx="456">
                  <c:v>0.96565299999999998</c:v>
                </c:pt>
                <c:pt idx="457">
                  <c:v>0.96572800000000003</c:v>
                </c:pt>
                <c:pt idx="458">
                  <c:v>0.96580200000000005</c:v>
                </c:pt>
                <c:pt idx="459">
                  <c:v>0.96587400000000001</c:v>
                </c:pt>
                <c:pt idx="460">
                  <c:v>0.96594500000000005</c:v>
                </c:pt>
                <c:pt idx="461">
                  <c:v>0.96601499999999996</c:v>
                </c:pt>
                <c:pt idx="462">
                  <c:v>0.96608300000000003</c:v>
                </c:pt>
                <c:pt idx="463">
                  <c:v>0.96614999999999995</c:v>
                </c:pt>
                <c:pt idx="464">
                  <c:v>0.96621599999999996</c:v>
                </c:pt>
                <c:pt idx="465">
                  <c:v>0.96628000000000003</c:v>
                </c:pt>
                <c:pt idx="466">
                  <c:v>0.96634299999999995</c:v>
                </c:pt>
                <c:pt idx="467">
                  <c:v>0.96640400000000004</c:v>
                </c:pt>
                <c:pt idx="468">
                  <c:v>0.96646399999999999</c:v>
                </c:pt>
                <c:pt idx="469">
                  <c:v>0.96652199999999999</c:v>
                </c:pt>
                <c:pt idx="470">
                  <c:v>0.96657899999999997</c:v>
                </c:pt>
                <c:pt idx="471">
                  <c:v>0.96663399999999999</c:v>
                </c:pt>
                <c:pt idx="472">
                  <c:v>0.96668799999999999</c:v>
                </c:pt>
                <c:pt idx="473">
                  <c:v>0.96674000000000004</c:v>
                </c:pt>
                <c:pt idx="474">
                  <c:v>0.96679000000000004</c:v>
                </c:pt>
                <c:pt idx="475">
                  <c:v>0.966839</c:v>
                </c:pt>
                <c:pt idx="476">
                  <c:v>0.96688600000000002</c:v>
                </c:pt>
                <c:pt idx="477">
                  <c:v>0.96693200000000001</c:v>
                </c:pt>
                <c:pt idx="478">
                  <c:v>0.96697599999999995</c:v>
                </c:pt>
                <c:pt idx="479">
                  <c:v>0.96701800000000004</c:v>
                </c:pt>
                <c:pt idx="480">
                  <c:v>0.96705799999999997</c:v>
                </c:pt>
                <c:pt idx="481">
                  <c:v>0.96709699999999998</c:v>
                </c:pt>
                <c:pt idx="482">
                  <c:v>0.96713400000000005</c:v>
                </c:pt>
                <c:pt idx="483">
                  <c:v>0.96716999999999997</c:v>
                </c:pt>
                <c:pt idx="484">
                  <c:v>0.96720300000000003</c:v>
                </c:pt>
                <c:pt idx="485">
                  <c:v>0.96723499999999996</c:v>
                </c:pt>
                <c:pt idx="486">
                  <c:v>0.96726500000000004</c:v>
                </c:pt>
                <c:pt idx="487">
                  <c:v>0.96729399999999999</c:v>
                </c:pt>
                <c:pt idx="488">
                  <c:v>0.96731999999999996</c:v>
                </c:pt>
                <c:pt idx="489">
                  <c:v>0.96734500000000001</c:v>
                </c:pt>
                <c:pt idx="490">
                  <c:v>0.96736800000000001</c:v>
                </c:pt>
                <c:pt idx="491">
                  <c:v>0.96738900000000005</c:v>
                </c:pt>
                <c:pt idx="492">
                  <c:v>0.96740899999999996</c:v>
                </c:pt>
                <c:pt idx="493">
                  <c:v>0.96742600000000001</c:v>
                </c:pt>
                <c:pt idx="494">
                  <c:v>0.96744200000000002</c:v>
                </c:pt>
                <c:pt idx="495">
                  <c:v>0.96745599999999998</c:v>
                </c:pt>
                <c:pt idx="496">
                  <c:v>0.96746799999999999</c:v>
                </c:pt>
                <c:pt idx="497">
                  <c:v>0.96747799999999995</c:v>
                </c:pt>
                <c:pt idx="498">
                  <c:v>0.96748699999999999</c:v>
                </c:pt>
                <c:pt idx="499">
                  <c:v>0.96749300000000005</c:v>
                </c:pt>
                <c:pt idx="500">
                  <c:v>0.96749799999999997</c:v>
                </c:pt>
                <c:pt idx="501">
                  <c:v>0.96750100000000006</c:v>
                </c:pt>
                <c:pt idx="502">
                  <c:v>0.96750199999999997</c:v>
                </c:pt>
                <c:pt idx="503">
                  <c:v>0.96750100000000006</c:v>
                </c:pt>
                <c:pt idx="504">
                  <c:v>0.967499</c:v>
                </c:pt>
                <c:pt idx="505">
                  <c:v>0.96749399999999997</c:v>
                </c:pt>
                <c:pt idx="506">
                  <c:v>0.96748800000000001</c:v>
                </c:pt>
                <c:pt idx="507">
                  <c:v>0.96748000000000001</c:v>
                </c:pt>
                <c:pt idx="508">
                  <c:v>0.96747000000000005</c:v>
                </c:pt>
                <c:pt idx="509">
                  <c:v>0.96745800000000004</c:v>
                </c:pt>
                <c:pt idx="510">
                  <c:v>0.96744399999999997</c:v>
                </c:pt>
                <c:pt idx="511">
                  <c:v>0.96742899999999998</c:v>
                </c:pt>
                <c:pt idx="512">
                  <c:v>0.96741200000000005</c:v>
                </c:pt>
                <c:pt idx="513">
                  <c:v>0.96739299999999995</c:v>
                </c:pt>
                <c:pt idx="514">
                  <c:v>0.96737200000000001</c:v>
                </c:pt>
                <c:pt idx="515">
                  <c:v>0.96734900000000001</c:v>
                </c:pt>
                <c:pt idx="516">
                  <c:v>0.96732499999999999</c:v>
                </c:pt>
                <c:pt idx="517">
                  <c:v>0.96729799999999999</c:v>
                </c:pt>
                <c:pt idx="518">
                  <c:v>0.96726999999999996</c:v>
                </c:pt>
                <c:pt idx="519">
                  <c:v>0.96724100000000002</c:v>
                </c:pt>
                <c:pt idx="520">
                  <c:v>0.96720899999999999</c:v>
                </c:pt>
                <c:pt idx="521">
                  <c:v>0.96717600000000004</c:v>
                </c:pt>
                <c:pt idx="522">
                  <c:v>0.96714100000000003</c:v>
                </c:pt>
                <c:pt idx="523">
                  <c:v>0.96710399999999996</c:v>
                </c:pt>
                <c:pt idx="524">
                  <c:v>0.96706599999999998</c:v>
                </c:pt>
                <c:pt idx="525">
                  <c:v>0.96702500000000002</c:v>
                </c:pt>
                <c:pt idx="526">
                  <c:v>0.96698399999999995</c:v>
                </c:pt>
                <c:pt idx="527">
                  <c:v>0.96694000000000002</c:v>
                </c:pt>
                <c:pt idx="528">
                  <c:v>0.96689499999999995</c:v>
                </c:pt>
                <c:pt idx="529">
                  <c:v>0.96684800000000004</c:v>
                </c:pt>
                <c:pt idx="530">
                  <c:v>0.96679999999999999</c:v>
                </c:pt>
                <c:pt idx="531">
                  <c:v>0.96675</c:v>
                </c:pt>
                <c:pt idx="532">
                  <c:v>0.96669799999999995</c:v>
                </c:pt>
                <c:pt idx="533">
                  <c:v>0.96664499999999998</c:v>
                </c:pt>
                <c:pt idx="534">
                  <c:v>0.96658999999999995</c:v>
                </c:pt>
                <c:pt idx="535">
                  <c:v>0.966534</c:v>
                </c:pt>
                <c:pt idx="536">
                  <c:v>0.966476</c:v>
                </c:pt>
                <c:pt idx="537">
                  <c:v>0.96641600000000005</c:v>
                </c:pt>
                <c:pt idx="538">
                  <c:v>0.96635599999999999</c:v>
                </c:pt>
                <c:pt idx="539">
                  <c:v>0.96629299999999996</c:v>
                </c:pt>
                <c:pt idx="540">
                  <c:v>0.966229</c:v>
                </c:pt>
                <c:pt idx="541">
                  <c:v>0.96616400000000002</c:v>
                </c:pt>
                <c:pt idx="542">
                  <c:v>0.96609800000000001</c:v>
                </c:pt>
                <c:pt idx="543">
                  <c:v>0.96603000000000006</c:v>
                </c:pt>
                <c:pt idx="544">
                  <c:v>0.96596000000000004</c:v>
                </c:pt>
                <c:pt idx="545">
                  <c:v>0.965889</c:v>
                </c:pt>
                <c:pt idx="546">
                  <c:v>0.96581700000000004</c:v>
                </c:pt>
                <c:pt idx="547">
                  <c:v>0.96574400000000005</c:v>
                </c:pt>
                <c:pt idx="548">
                  <c:v>0.96567000000000003</c:v>
                </c:pt>
                <c:pt idx="549">
                  <c:v>0.96559399999999995</c:v>
                </c:pt>
                <c:pt idx="550">
                  <c:v>0.96551699999999996</c:v>
                </c:pt>
                <c:pt idx="551">
                  <c:v>0.96543800000000002</c:v>
                </c:pt>
                <c:pt idx="552">
                  <c:v>0.96535899999999997</c:v>
                </c:pt>
                <c:pt idx="553">
                  <c:v>0.96527799999999997</c:v>
                </c:pt>
                <c:pt idx="554">
                  <c:v>0.96519699999999997</c:v>
                </c:pt>
                <c:pt idx="555">
                  <c:v>0.96511400000000003</c:v>
                </c:pt>
                <c:pt idx="556">
                  <c:v>0.96503000000000005</c:v>
                </c:pt>
                <c:pt idx="557">
                  <c:v>0.96494500000000005</c:v>
                </c:pt>
                <c:pt idx="558">
                  <c:v>0.96485900000000002</c:v>
                </c:pt>
                <c:pt idx="559">
                  <c:v>0.96477199999999996</c:v>
                </c:pt>
                <c:pt idx="560">
                  <c:v>0.96468399999999999</c:v>
                </c:pt>
                <c:pt idx="561">
                  <c:v>0.96459499999999998</c:v>
                </c:pt>
                <c:pt idx="562">
                  <c:v>0.96450499999999995</c:v>
                </c:pt>
                <c:pt idx="563">
                  <c:v>0.96441500000000002</c:v>
                </c:pt>
                <c:pt idx="564">
                  <c:v>0.96432300000000004</c:v>
                </c:pt>
                <c:pt idx="565">
                  <c:v>0.96423099999999995</c:v>
                </c:pt>
                <c:pt idx="566">
                  <c:v>0.96413800000000005</c:v>
                </c:pt>
                <c:pt idx="567">
                  <c:v>0.96404400000000001</c:v>
                </c:pt>
                <c:pt idx="568">
                  <c:v>0.96394999999999997</c:v>
                </c:pt>
                <c:pt idx="569">
                  <c:v>0.96385500000000002</c:v>
                </c:pt>
                <c:pt idx="570">
                  <c:v>0.96375900000000003</c:v>
                </c:pt>
                <c:pt idx="571">
                  <c:v>0.96366200000000002</c:v>
                </c:pt>
                <c:pt idx="572">
                  <c:v>0.963565</c:v>
                </c:pt>
                <c:pt idx="573">
                  <c:v>0.96346699999999996</c:v>
                </c:pt>
                <c:pt idx="574">
                  <c:v>0.96336900000000003</c:v>
                </c:pt>
                <c:pt idx="575">
                  <c:v>0.96326999999999996</c:v>
                </c:pt>
                <c:pt idx="576">
                  <c:v>0.963171</c:v>
                </c:pt>
                <c:pt idx="577">
                  <c:v>0.96307200000000004</c:v>
                </c:pt>
                <c:pt idx="578">
                  <c:v>0.96297200000000005</c:v>
                </c:pt>
                <c:pt idx="579">
                  <c:v>0.96287100000000003</c:v>
                </c:pt>
                <c:pt idx="580">
                  <c:v>0.96277000000000001</c:v>
                </c:pt>
                <c:pt idx="581">
                  <c:v>0.962669</c:v>
                </c:pt>
                <c:pt idx="582">
                  <c:v>0.96256799999999998</c:v>
                </c:pt>
                <c:pt idx="583">
                  <c:v>0.96246600000000004</c:v>
                </c:pt>
                <c:pt idx="584">
                  <c:v>0.96236500000000003</c:v>
                </c:pt>
                <c:pt idx="585">
                  <c:v>0.96226299999999998</c:v>
                </c:pt>
                <c:pt idx="586">
                  <c:v>0.96216100000000004</c:v>
                </c:pt>
                <c:pt idx="587">
                  <c:v>0.962059</c:v>
                </c:pt>
                <c:pt idx="588">
                  <c:v>0.96195600000000003</c:v>
                </c:pt>
                <c:pt idx="589">
                  <c:v>0.96185399999999999</c:v>
                </c:pt>
                <c:pt idx="590">
                  <c:v>0.96175200000000005</c:v>
                </c:pt>
                <c:pt idx="591">
                  <c:v>0.96164899999999998</c:v>
                </c:pt>
                <c:pt idx="592">
                  <c:v>0.96154700000000004</c:v>
                </c:pt>
                <c:pt idx="593">
                  <c:v>0.96144499999999999</c:v>
                </c:pt>
                <c:pt idx="594">
                  <c:v>0.96134299999999995</c:v>
                </c:pt>
                <c:pt idx="595">
                  <c:v>0.96124100000000001</c:v>
                </c:pt>
                <c:pt idx="596">
                  <c:v>0.96113999999999999</c:v>
                </c:pt>
                <c:pt idx="597">
                  <c:v>0.96103799999999995</c:v>
                </c:pt>
                <c:pt idx="598">
                  <c:v>0.96093700000000004</c:v>
                </c:pt>
                <c:pt idx="599">
                  <c:v>0.96083600000000002</c:v>
                </c:pt>
                <c:pt idx="600">
                  <c:v>0.96073600000000003</c:v>
                </c:pt>
                <c:pt idx="601">
                  <c:v>0.96063600000000005</c:v>
                </c:pt>
                <c:pt idx="602">
                  <c:v>0.96053599999999995</c:v>
                </c:pt>
                <c:pt idx="603">
                  <c:v>0.96043699999999999</c:v>
                </c:pt>
                <c:pt idx="604">
                  <c:v>0.96033800000000002</c:v>
                </c:pt>
                <c:pt idx="605">
                  <c:v>0.96023999999999998</c:v>
                </c:pt>
                <c:pt idx="606">
                  <c:v>0.96014200000000005</c:v>
                </c:pt>
                <c:pt idx="607">
                  <c:v>0.96004500000000004</c:v>
                </c:pt>
                <c:pt idx="608">
                  <c:v>0.95994800000000002</c:v>
                </c:pt>
                <c:pt idx="609">
                  <c:v>0.95985200000000004</c:v>
                </c:pt>
                <c:pt idx="610">
                  <c:v>0.95975699999999997</c:v>
                </c:pt>
                <c:pt idx="611">
                  <c:v>0.95966200000000002</c:v>
                </c:pt>
                <c:pt idx="612">
                  <c:v>0.95956799999999998</c:v>
                </c:pt>
                <c:pt idx="613">
                  <c:v>0.95947499999999997</c:v>
                </c:pt>
                <c:pt idx="614">
                  <c:v>0.95938299999999999</c:v>
                </c:pt>
                <c:pt idx="615">
                  <c:v>0.959291</c:v>
                </c:pt>
                <c:pt idx="616">
                  <c:v>0.95920099999999997</c:v>
                </c:pt>
                <c:pt idx="617">
                  <c:v>0.95911100000000005</c:v>
                </c:pt>
                <c:pt idx="618">
                  <c:v>0.95902200000000004</c:v>
                </c:pt>
                <c:pt idx="619">
                  <c:v>0.95893399999999995</c:v>
                </c:pt>
                <c:pt idx="620">
                  <c:v>0.958847</c:v>
                </c:pt>
                <c:pt idx="621">
                  <c:v>0.95876099999999997</c:v>
                </c:pt>
                <c:pt idx="622">
                  <c:v>0.95867599999999997</c:v>
                </c:pt>
                <c:pt idx="623">
                  <c:v>0.958592</c:v>
                </c:pt>
                <c:pt idx="624">
                  <c:v>0.95850999999999997</c:v>
                </c:pt>
                <c:pt idx="625">
                  <c:v>0.95842799999999995</c:v>
                </c:pt>
                <c:pt idx="626">
                  <c:v>0.95834799999999998</c:v>
                </c:pt>
                <c:pt idx="627">
                  <c:v>0.95826800000000001</c:v>
                </c:pt>
                <c:pt idx="628">
                  <c:v>0.95818999999999999</c:v>
                </c:pt>
                <c:pt idx="629">
                  <c:v>0.95811299999999999</c:v>
                </c:pt>
                <c:pt idx="630">
                  <c:v>0.95803799999999995</c:v>
                </c:pt>
                <c:pt idx="631">
                  <c:v>0.95796300000000001</c:v>
                </c:pt>
                <c:pt idx="632">
                  <c:v>0.95789000000000002</c:v>
                </c:pt>
                <c:pt idx="633">
                  <c:v>0.95781899999999998</c:v>
                </c:pt>
                <c:pt idx="634">
                  <c:v>0.95774800000000004</c:v>
                </c:pt>
                <c:pt idx="635">
                  <c:v>0.95767899999999995</c:v>
                </c:pt>
                <c:pt idx="636">
                  <c:v>0.95761200000000002</c:v>
                </c:pt>
                <c:pt idx="637">
                  <c:v>0.95754499999999998</c:v>
                </c:pt>
                <c:pt idx="638">
                  <c:v>0.95748100000000003</c:v>
                </c:pt>
                <c:pt idx="639">
                  <c:v>0.95741699999999996</c:v>
                </c:pt>
                <c:pt idx="640">
                  <c:v>0.95735599999999998</c:v>
                </c:pt>
                <c:pt idx="641">
                  <c:v>0.95729600000000004</c:v>
                </c:pt>
                <c:pt idx="642">
                  <c:v>0.957237</c:v>
                </c:pt>
                <c:pt idx="643">
                  <c:v>0.95718000000000003</c:v>
                </c:pt>
                <c:pt idx="644">
                  <c:v>0.95712399999999997</c:v>
                </c:pt>
                <c:pt idx="645">
                  <c:v>0.95706999999999998</c:v>
                </c:pt>
                <c:pt idx="646">
                  <c:v>0.95701800000000004</c:v>
                </c:pt>
                <c:pt idx="647">
                  <c:v>0.95696700000000001</c:v>
                </c:pt>
                <c:pt idx="648">
                  <c:v>0.95691800000000005</c:v>
                </c:pt>
                <c:pt idx="649">
                  <c:v>0.95687100000000003</c:v>
                </c:pt>
                <c:pt idx="650">
                  <c:v>0.95682500000000004</c:v>
                </c:pt>
                <c:pt idx="651">
                  <c:v>0.95678099999999999</c:v>
                </c:pt>
                <c:pt idx="652">
                  <c:v>0.95673799999999998</c:v>
                </c:pt>
                <c:pt idx="653">
                  <c:v>0.95669800000000005</c:v>
                </c:pt>
                <c:pt idx="654">
                  <c:v>0.95665900000000004</c:v>
                </c:pt>
                <c:pt idx="655">
                  <c:v>0.95662199999999997</c:v>
                </c:pt>
                <c:pt idx="656">
                  <c:v>0.95658600000000005</c:v>
                </c:pt>
                <c:pt idx="657">
                  <c:v>0.95655299999999999</c:v>
                </c:pt>
                <c:pt idx="658">
                  <c:v>0.95652099999999995</c:v>
                </c:pt>
                <c:pt idx="659">
                  <c:v>0.95649099999999998</c:v>
                </c:pt>
                <c:pt idx="660">
                  <c:v>0.95646299999999995</c:v>
                </c:pt>
                <c:pt idx="661">
                  <c:v>0.95643699999999998</c:v>
                </c:pt>
              </c:numCache>
            </c:numRef>
          </c:yVal>
          <c:smooth val="0"/>
        </c:ser>
        <c:ser>
          <c:idx val="1"/>
          <c:order val="1"/>
          <c:tx>
            <c:strRef>
              <c:f>'STEREO_Ahead Vectors and Angles'!$F$1</c:f>
              <c:strCache>
                <c:ptCount val="1"/>
                <c:pt idx="0">
                  <c:v>S/C to Earth Distance (AU)</c:v>
                </c:pt>
              </c:strCache>
            </c:strRef>
          </c:tx>
          <c:spPr>
            <a:ln w="28575">
              <a:solidFill>
                <a:srgbClr val="FF0000"/>
              </a:solidFill>
            </a:ln>
          </c:spPr>
          <c:marker>
            <c:symbol val="none"/>
          </c:marker>
          <c:xVal>
            <c:numRef>
              <c:f>'STEREO_Ahead Vectors and Angles'!$D$2:$D$663</c:f>
              <c:numCache>
                <c:formatCode>yyyy/m/d</c:formatCode>
                <c:ptCount val="662"/>
                <c:pt idx="0">
                  <c:v>41710</c:v>
                </c:pt>
                <c:pt idx="1">
                  <c:v>41711</c:v>
                </c:pt>
                <c:pt idx="2">
                  <c:v>41712</c:v>
                </c:pt>
                <c:pt idx="3">
                  <c:v>41713</c:v>
                </c:pt>
                <c:pt idx="4">
                  <c:v>41714</c:v>
                </c:pt>
                <c:pt idx="5">
                  <c:v>41715</c:v>
                </c:pt>
                <c:pt idx="6">
                  <c:v>41716</c:v>
                </c:pt>
                <c:pt idx="7">
                  <c:v>41717</c:v>
                </c:pt>
                <c:pt idx="8">
                  <c:v>41718</c:v>
                </c:pt>
                <c:pt idx="9">
                  <c:v>41719</c:v>
                </c:pt>
                <c:pt idx="10">
                  <c:v>41720</c:v>
                </c:pt>
                <c:pt idx="11">
                  <c:v>41721</c:v>
                </c:pt>
                <c:pt idx="12">
                  <c:v>41722</c:v>
                </c:pt>
                <c:pt idx="13">
                  <c:v>41723</c:v>
                </c:pt>
                <c:pt idx="14">
                  <c:v>41724</c:v>
                </c:pt>
                <c:pt idx="15">
                  <c:v>41725</c:v>
                </c:pt>
                <c:pt idx="16">
                  <c:v>41726</c:v>
                </c:pt>
                <c:pt idx="17">
                  <c:v>41727</c:v>
                </c:pt>
                <c:pt idx="18">
                  <c:v>41728</c:v>
                </c:pt>
                <c:pt idx="19">
                  <c:v>41729</c:v>
                </c:pt>
                <c:pt idx="20">
                  <c:v>41730</c:v>
                </c:pt>
                <c:pt idx="21">
                  <c:v>41731</c:v>
                </c:pt>
                <c:pt idx="22">
                  <c:v>41732</c:v>
                </c:pt>
                <c:pt idx="23">
                  <c:v>41733</c:v>
                </c:pt>
                <c:pt idx="24">
                  <c:v>41734</c:v>
                </c:pt>
                <c:pt idx="25">
                  <c:v>41735</c:v>
                </c:pt>
                <c:pt idx="26">
                  <c:v>41736</c:v>
                </c:pt>
                <c:pt idx="27">
                  <c:v>41737</c:v>
                </c:pt>
                <c:pt idx="28">
                  <c:v>41738</c:v>
                </c:pt>
                <c:pt idx="29">
                  <c:v>41739</c:v>
                </c:pt>
                <c:pt idx="30">
                  <c:v>41740</c:v>
                </c:pt>
                <c:pt idx="31">
                  <c:v>41741</c:v>
                </c:pt>
                <c:pt idx="32">
                  <c:v>41742</c:v>
                </c:pt>
                <c:pt idx="33">
                  <c:v>41743</c:v>
                </c:pt>
                <c:pt idx="34">
                  <c:v>41744</c:v>
                </c:pt>
                <c:pt idx="35">
                  <c:v>41745</c:v>
                </c:pt>
                <c:pt idx="36">
                  <c:v>41746</c:v>
                </c:pt>
                <c:pt idx="37">
                  <c:v>41747</c:v>
                </c:pt>
                <c:pt idx="38">
                  <c:v>41748</c:v>
                </c:pt>
                <c:pt idx="39">
                  <c:v>41749</c:v>
                </c:pt>
                <c:pt idx="40">
                  <c:v>41750</c:v>
                </c:pt>
                <c:pt idx="41">
                  <c:v>41751</c:v>
                </c:pt>
                <c:pt idx="42">
                  <c:v>41752</c:v>
                </c:pt>
                <c:pt idx="43">
                  <c:v>41753</c:v>
                </c:pt>
                <c:pt idx="44">
                  <c:v>41754</c:v>
                </c:pt>
                <c:pt idx="45">
                  <c:v>41755</c:v>
                </c:pt>
                <c:pt idx="46">
                  <c:v>41756</c:v>
                </c:pt>
                <c:pt idx="47">
                  <c:v>41757</c:v>
                </c:pt>
                <c:pt idx="48">
                  <c:v>41758</c:v>
                </c:pt>
                <c:pt idx="49">
                  <c:v>41759</c:v>
                </c:pt>
                <c:pt idx="50">
                  <c:v>41760</c:v>
                </c:pt>
                <c:pt idx="51">
                  <c:v>41761</c:v>
                </c:pt>
                <c:pt idx="52">
                  <c:v>41762</c:v>
                </c:pt>
                <c:pt idx="53">
                  <c:v>41763</c:v>
                </c:pt>
                <c:pt idx="54">
                  <c:v>41764</c:v>
                </c:pt>
                <c:pt idx="55">
                  <c:v>41765</c:v>
                </c:pt>
                <c:pt idx="56">
                  <c:v>41766</c:v>
                </c:pt>
                <c:pt idx="57">
                  <c:v>41767</c:v>
                </c:pt>
                <c:pt idx="58">
                  <c:v>41768</c:v>
                </c:pt>
                <c:pt idx="59">
                  <c:v>41769</c:v>
                </c:pt>
                <c:pt idx="60">
                  <c:v>41770</c:v>
                </c:pt>
                <c:pt idx="61">
                  <c:v>41771</c:v>
                </c:pt>
                <c:pt idx="62">
                  <c:v>41772</c:v>
                </c:pt>
                <c:pt idx="63">
                  <c:v>41773</c:v>
                </c:pt>
                <c:pt idx="64">
                  <c:v>41774</c:v>
                </c:pt>
                <c:pt idx="65">
                  <c:v>41775</c:v>
                </c:pt>
                <c:pt idx="66">
                  <c:v>41776</c:v>
                </c:pt>
                <c:pt idx="67">
                  <c:v>41777</c:v>
                </c:pt>
                <c:pt idx="68">
                  <c:v>41778</c:v>
                </c:pt>
                <c:pt idx="69">
                  <c:v>41779</c:v>
                </c:pt>
                <c:pt idx="70">
                  <c:v>41780</c:v>
                </c:pt>
                <c:pt idx="71">
                  <c:v>41781</c:v>
                </c:pt>
                <c:pt idx="72">
                  <c:v>41782</c:v>
                </c:pt>
                <c:pt idx="73">
                  <c:v>41783</c:v>
                </c:pt>
                <c:pt idx="74">
                  <c:v>41784</c:v>
                </c:pt>
                <c:pt idx="75">
                  <c:v>41785</c:v>
                </c:pt>
                <c:pt idx="76">
                  <c:v>41786</c:v>
                </c:pt>
                <c:pt idx="77">
                  <c:v>41787</c:v>
                </c:pt>
                <c:pt idx="78">
                  <c:v>41788</c:v>
                </c:pt>
                <c:pt idx="79">
                  <c:v>41789</c:v>
                </c:pt>
                <c:pt idx="80">
                  <c:v>41790</c:v>
                </c:pt>
                <c:pt idx="81">
                  <c:v>41791</c:v>
                </c:pt>
                <c:pt idx="82">
                  <c:v>41792</c:v>
                </c:pt>
                <c:pt idx="83">
                  <c:v>41793</c:v>
                </c:pt>
                <c:pt idx="84">
                  <c:v>41794</c:v>
                </c:pt>
                <c:pt idx="85">
                  <c:v>41795</c:v>
                </c:pt>
                <c:pt idx="86">
                  <c:v>41796</c:v>
                </c:pt>
                <c:pt idx="87">
                  <c:v>41797</c:v>
                </c:pt>
                <c:pt idx="88">
                  <c:v>41798</c:v>
                </c:pt>
                <c:pt idx="89">
                  <c:v>41799</c:v>
                </c:pt>
                <c:pt idx="90">
                  <c:v>41800</c:v>
                </c:pt>
                <c:pt idx="91">
                  <c:v>41801</c:v>
                </c:pt>
                <c:pt idx="92">
                  <c:v>41802</c:v>
                </c:pt>
                <c:pt idx="93">
                  <c:v>41803</c:v>
                </c:pt>
                <c:pt idx="94">
                  <c:v>41804</c:v>
                </c:pt>
                <c:pt idx="95">
                  <c:v>41805</c:v>
                </c:pt>
                <c:pt idx="96">
                  <c:v>41806</c:v>
                </c:pt>
                <c:pt idx="97">
                  <c:v>41807</c:v>
                </c:pt>
                <c:pt idx="98">
                  <c:v>41808</c:v>
                </c:pt>
                <c:pt idx="99">
                  <c:v>41809</c:v>
                </c:pt>
                <c:pt idx="100">
                  <c:v>41810</c:v>
                </c:pt>
                <c:pt idx="101">
                  <c:v>41811</c:v>
                </c:pt>
                <c:pt idx="102">
                  <c:v>41812</c:v>
                </c:pt>
                <c:pt idx="103">
                  <c:v>41813</c:v>
                </c:pt>
                <c:pt idx="104">
                  <c:v>41814</c:v>
                </c:pt>
                <c:pt idx="105">
                  <c:v>41815</c:v>
                </c:pt>
                <c:pt idx="106">
                  <c:v>41816</c:v>
                </c:pt>
                <c:pt idx="107">
                  <c:v>41817</c:v>
                </c:pt>
                <c:pt idx="108">
                  <c:v>41818</c:v>
                </c:pt>
                <c:pt idx="109">
                  <c:v>41819</c:v>
                </c:pt>
                <c:pt idx="110">
                  <c:v>41820</c:v>
                </c:pt>
                <c:pt idx="111">
                  <c:v>41821</c:v>
                </c:pt>
                <c:pt idx="112">
                  <c:v>41822</c:v>
                </c:pt>
                <c:pt idx="113">
                  <c:v>41823</c:v>
                </c:pt>
                <c:pt idx="114">
                  <c:v>41824</c:v>
                </c:pt>
                <c:pt idx="115">
                  <c:v>41825</c:v>
                </c:pt>
                <c:pt idx="116">
                  <c:v>41826</c:v>
                </c:pt>
                <c:pt idx="117">
                  <c:v>41827</c:v>
                </c:pt>
                <c:pt idx="118">
                  <c:v>41828</c:v>
                </c:pt>
                <c:pt idx="119">
                  <c:v>41829</c:v>
                </c:pt>
                <c:pt idx="120">
                  <c:v>41830</c:v>
                </c:pt>
                <c:pt idx="121">
                  <c:v>41831</c:v>
                </c:pt>
                <c:pt idx="122">
                  <c:v>41832</c:v>
                </c:pt>
                <c:pt idx="123">
                  <c:v>41833</c:v>
                </c:pt>
                <c:pt idx="124">
                  <c:v>41834</c:v>
                </c:pt>
                <c:pt idx="125">
                  <c:v>41835</c:v>
                </c:pt>
                <c:pt idx="126">
                  <c:v>41836</c:v>
                </c:pt>
                <c:pt idx="127">
                  <c:v>41837</c:v>
                </c:pt>
                <c:pt idx="128">
                  <c:v>41838</c:v>
                </c:pt>
                <c:pt idx="129">
                  <c:v>41839</c:v>
                </c:pt>
                <c:pt idx="130">
                  <c:v>41840</c:v>
                </c:pt>
                <c:pt idx="131">
                  <c:v>41841</c:v>
                </c:pt>
                <c:pt idx="132">
                  <c:v>41842</c:v>
                </c:pt>
                <c:pt idx="133">
                  <c:v>41843</c:v>
                </c:pt>
                <c:pt idx="134">
                  <c:v>41844</c:v>
                </c:pt>
                <c:pt idx="135">
                  <c:v>41845</c:v>
                </c:pt>
                <c:pt idx="136">
                  <c:v>41846</c:v>
                </c:pt>
                <c:pt idx="137">
                  <c:v>41847</c:v>
                </c:pt>
                <c:pt idx="138">
                  <c:v>41848</c:v>
                </c:pt>
                <c:pt idx="139">
                  <c:v>41849</c:v>
                </c:pt>
                <c:pt idx="140">
                  <c:v>41850</c:v>
                </c:pt>
                <c:pt idx="141">
                  <c:v>41851</c:v>
                </c:pt>
                <c:pt idx="142">
                  <c:v>41852</c:v>
                </c:pt>
                <c:pt idx="143">
                  <c:v>41853</c:v>
                </c:pt>
                <c:pt idx="144">
                  <c:v>41854</c:v>
                </c:pt>
                <c:pt idx="145">
                  <c:v>41855</c:v>
                </c:pt>
                <c:pt idx="146">
                  <c:v>41856</c:v>
                </c:pt>
                <c:pt idx="147">
                  <c:v>41857</c:v>
                </c:pt>
                <c:pt idx="148">
                  <c:v>41858</c:v>
                </c:pt>
                <c:pt idx="149">
                  <c:v>41859</c:v>
                </c:pt>
                <c:pt idx="150">
                  <c:v>41860</c:v>
                </c:pt>
                <c:pt idx="151">
                  <c:v>41861</c:v>
                </c:pt>
                <c:pt idx="152">
                  <c:v>41862</c:v>
                </c:pt>
                <c:pt idx="153">
                  <c:v>41863</c:v>
                </c:pt>
                <c:pt idx="154">
                  <c:v>41864</c:v>
                </c:pt>
                <c:pt idx="155">
                  <c:v>41865</c:v>
                </c:pt>
                <c:pt idx="156">
                  <c:v>41866</c:v>
                </c:pt>
                <c:pt idx="157">
                  <c:v>41867</c:v>
                </c:pt>
                <c:pt idx="158">
                  <c:v>41868</c:v>
                </c:pt>
                <c:pt idx="159">
                  <c:v>41869</c:v>
                </c:pt>
                <c:pt idx="160">
                  <c:v>41870</c:v>
                </c:pt>
                <c:pt idx="161">
                  <c:v>41871</c:v>
                </c:pt>
                <c:pt idx="162">
                  <c:v>41872</c:v>
                </c:pt>
                <c:pt idx="163">
                  <c:v>41873</c:v>
                </c:pt>
                <c:pt idx="164">
                  <c:v>41874</c:v>
                </c:pt>
                <c:pt idx="165">
                  <c:v>41875</c:v>
                </c:pt>
                <c:pt idx="166">
                  <c:v>41876</c:v>
                </c:pt>
                <c:pt idx="167">
                  <c:v>41877</c:v>
                </c:pt>
                <c:pt idx="168">
                  <c:v>41878</c:v>
                </c:pt>
                <c:pt idx="169">
                  <c:v>41879</c:v>
                </c:pt>
                <c:pt idx="170">
                  <c:v>41880</c:v>
                </c:pt>
                <c:pt idx="171">
                  <c:v>41881</c:v>
                </c:pt>
                <c:pt idx="172">
                  <c:v>41882</c:v>
                </c:pt>
                <c:pt idx="173">
                  <c:v>41883</c:v>
                </c:pt>
                <c:pt idx="174">
                  <c:v>41884</c:v>
                </c:pt>
                <c:pt idx="175">
                  <c:v>41885</c:v>
                </c:pt>
                <c:pt idx="176">
                  <c:v>41886</c:v>
                </c:pt>
                <c:pt idx="177">
                  <c:v>41887</c:v>
                </c:pt>
                <c:pt idx="178">
                  <c:v>41888</c:v>
                </c:pt>
                <c:pt idx="179">
                  <c:v>41889</c:v>
                </c:pt>
                <c:pt idx="180">
                  <c:v>41890</c:v>
                </c:pt>
                <c:pt idx="181">
                  <c:v>41891</c:v>
                </c:pt>
                <c:pt idx="182">
                  <c:v>41892</c:v>
                </c:pt>
                <c:pt idx="183">
                  <c:v>41893</c:v>
                </c:pt>
                <c:pt idx="184">
                  <c:v>41894</c:v>
                </c:pt>
                <c:pt idx="185">
                  <c:v>41895</c:v>
                </c:pt>
                <c:pt idx="186">
                  <c:v>41896</c:v>
                </c:pt>
                <c:pt idx="187">
                  <c:v>41897</c:v>
                </c:pt>
                <c:pt idx="188">
                  <c:v>41898</c:v>
                </c:pt>
                <c:pt idx="189">
                  <c:v>41899</c:v>
                </c:pt>
                <c:pt idx="190">
                  <c:v>41900</c:v>
                </c:pt>
                <c:pt idx="191">
                  <c:v>41901</c:v>
                </c:pt>
                <c:pt idx="192">
                  <c:v>41902</c:v>
                </c:pt>
                <c:pt idx="193">
                  <c:v>41903</c:v>
                </c:pt>
                <c:pt idx="194">
                  <c:v>41904</c:v>
                </c:pt>
                <c:pt idx="195">
                  <c:v>41905</c:v>
                </c:pt>
                <c:pt idx="196">
                  <c:v>41906</c:v>
                </c:pt>
                <c:pt idx="197">
                  <c:v>41907</c:v>
                </c:pt>
                <c:pt idx="198">
                  <c:v>41908</c:v>
                </c:pt>
                <c:pt idx="199">
                  <c:v>41909</c:v>
                </c:pt>
                <c:pt idx="200">
                  <c:v>41910</c:v>
                </c:pt>
                <c:pt idx="201">
                  <c:v>41911</c:v>
                </c:pt>
                <c:pt idx="202">
                  <c:v>41912</c:v>
                </c:pt>
                <c:pt idx="203">
                  <c:v>41913</c:v>
                </c:pt>
                <c:pt idx="204">
                  <c:v>41914</c:v>
                </c:pt>
                <c:pt idx="205">
                  <c:v>41915</c:v>
                </c:pt>
                <c:pt idx="206">
                  <c:v>41916</c:v>
                </c:pt>
                <c:pt idx="207">
                  <c:v>41917</c:v>
                </c:pt>
                <c:pt idx="208">
                  <c:v>41918</c:v>
                </c:pt>
                <c:pt idx="209">
                  <c:v>41919</c:v>
                </c:pt>
                <c:pt idx="210">
                  <c:v>41920</c:v>
                </c:pt>
                <c:pt idx="211">
                  <c:v>41921</c:v>
                </c:pt>
                <c:pt idx="212">
                  <c:v>41922</c:v>
                </c:pt>
                <c:pt idx="213">
                  <c:v>41923</c:v>
                </c:pt>
                <c:pt idx="214">
                  <c:v>41924</c:v>
                </c:pt>
                <c:pt idx="215">
                  <c:v>41925</c:v>
                </c:pt>
                <c:pt idx="216">
                  <c:v>41926</c:v>
                </c:pt>
                <c:pt idx="217">
                  <c:v>41927</c:v>
                </c:pt>
                <c:pt idx="218">
                  <c:v>41928</c:v>
                </c:pt>
                <c:pt idx="219">
                  <c:v>41929</c:v>
                </c:pt>
                <c:pt idx="220">
                  <c:v>41930</c:v>
                </c:pt>
                <c:pt idx="221">
                  <c:v>41931</c:v>
                </c:pt>
                <c:pt idx="222">
                  <c:v>41932</c:v>
                </c:pt>
                <c:pt idx="223">
                  <c:v>41933</c:v>
                </c:pt>
                <c:pt idx="224">
                  <c:v>41934</c:v>
                </c:pt>
                <c:pt idx="225">
                  <c:v>41935</c:v>
                </c:pt>
                <c:pt idx="226">
                  <c:v>41936</c:v>
                </c:pt>
                <c:pt idx="227">
                  <c:v>41937</c:v>
                </c:pt>
                <c:pt idx="228">
                  <c:v>41938</c:v>
                </c:pt>
                <c:pt idx="229">
                  <c:v>41939</c:v>
                </c:pt>
                <c:pt idx="230">
                  <c:v>41940</c:v>
                </c:pt>
                <c:pt idx="231">
                  <c:v>41941</c:v>
                </c:pt>
                <c:pt idx="232">
                  <c:v>41942</c:v>
                </c:pt>
                <c:pt idx="233">
                  <c:v>41943</c:v>
                </c:pt>
                <c:pt idx="234">
                  <c:v>41944</c:v>
                </c:pt>
                <c:pt idx="235">
                  <c:v>41945</c:v>
                </c:pt>
                <c:pt idx="236">
                  <c:v>41946</c:v>
                </c:pt>
                <c:pt idx="237">
                  <c:v>41947</c:v>
                </c:pt>
                <c:pt idx="238">
                  <c:v>41948</c:v>
                </c:pt>
                <c:pt idx="239">
                  <c:v>41949</c:v>
                </c:pt>
                <c:pt idx="240">
                  <c:v>41950</c:v>
                </c:pt>
                <c:pt idx="241">
                  <c:v>41951</c:v>
                </c:pt>
                <c:pt idx="242">
                  <c:v>41952</c:v>
                </c:pt>
                <c:pt idx="243">
                  <c:v>41953</c:v>
                </c:pt>
                <c:pt idx="244">
                  <c:v>41954</c:v>
                </c:pt>
                <c:pt idx="245">
                  <c:v>41955</c:v>
                </c:pt>
                <c:pt idx="246">
                  <c:v>41956</c:v>
                </c:pt>
                <c:pt idx="247">
                  <c:v>41957</c:v>
                </c:pt>
                <c:pt idx="248">
                  <c:v>41958</c:v>
                </c:pt>
                <c:pt idx="249">
                  <c:v>41959</c:v>
                </c:pt>
                <c:pt idx="250">
                  <c:v>41960</c:v>
                </c:pt>
                <c:pt idx="251">
                  <c:v>41961</c:v>
                </c:pt>
                <c:pt idx="252">
                  <c:v>41962</c:v>
                </c:pt>
                <c:pt idx="253">
                  <c:v>41963</c:v>
                </c:pt>
                <c:pt idx="254">
                  <c:v>41964</c:v>
                </c:pt>
                <c:pt idx="255">
                  <c:v>41965</c:v>
                </c:pt>
                <c:pt idx="256">
                  <c:v>41966</c:v>
                </c:pt>
                <c:pt idx="257">
                  <c:v>41967</c:v>
                </c:pt>
                <c:pt idx="258">
                  <c:v>41968</c:v>
                </c:pt>
                <c:pt idx="259">
                  <c:v>41969</c:v>
                </c:pt>
                <c:pt idx="260">
                  <c:v>41970</c:v>
                </c:pt>
                <c:pt idx="261">
                  <c:v>41971</c:v>
                </c:pt>
                <c:pt idx="262">
                  <c:v>41972</c:v>
                </c:pt>
                <c:pt idx="263">
                  <c:v>41973</c:v>
                </c:pt>
                <c:pt idx="264">
                  <c:v>41974</c:v>
                </c:pt>
                <c:pt idx="265">
                  <c:v>41975</c:v>
                </c:pt>
                <c:pt idx="266">
                  <c:v>41976</c:v>
                </c:pt>
                <c:pt idx="267">
                  <c:v>41977</c:v>
                </c:pt>
                <c:pt idx="268">
                  <c:v>41978</c:v>
                </c:pt>
                <c:pt idx="269">
                  <c:v>41979</c:v>
                </c:pt>
                <c:pt idx="270">
                  <c:v>41980</c:v>
                </c:pt>
                <c:pt idx="271">
                  <c:v>41981</c:v>
                </c:pt>
                <c:pt idx="272">
                  <c:v>41982</c:v>
                </c:pt>
                <c:pt idx="273">
                  <c:v>41983</c:v>
                </c:pt>
                <c:pt idx="274">
                  <c:v>41984</c:v>
                </c:pt>
                <c:pt idx="275">
                  <c:v>41985</c:v>
                </c:pt>
                <c:pt idx="276">
                  <c:v>41986</c:v>
                </c:pt>
                <c:pt idx="277">
                  <c:v>41987</c:v>
                </c:pt>
                <c:pt idx="278">
                  <c:v>41988</c:v>
                </c:pt>
                <c:pt idx="279">
                  <c:v>41989</c:v>
                </c:pt>
                <c:pt idx="280">
                  <c:v>41990</c:v>
                </c:pt>
                <c:pt idx="281">
                  <c:v>41991</c:v>
                </c:pt>
                <c:pt idx="282">
                  <c:v>41992</c:v>
                </c:pt>
                <c:pt idx="283">
                  <c:v>41993</c:v>
                </c:pt>
                <c:pt idx="284">
                  <c:v>41994</c:v>
                </c:pt>
                <c:pt idx="285">
                  <c:v>41995</c:v>
                </c:pt>
                <c:pt idx="286">
                  <c:v>41996</c:v>
                </c:pt>
                <c:pt idx="287">
                  <c:v>41997</c:v>
                </c:pt>
                <c:pt idx="288">
                  <c:v>41998</c:v>
                </c:pt>
                <c:pt idx="289">
                  <c:v>41999</c:v>
                </c:pt>
                <c:pt idx="290">
                  <c:v>42000</c:v>
                </c:pt>
                <c:pt idx="291">
                  <c:v>42001</c:v>
                </c:pt>
                <c:pt idx="292">
                  <c:v>42002</c:v>
                </c:pt>
                <c:pt idx="293">
                  <c:v>42003</c:v>
                </c:pt>
                <c:pt idx="294">
                  <c:v>42004</c:v>
                </c:pt>
                <c:pt idx="295">
                  <c:v>42005</c:v>
                </c:pt>
                <c:pt idx="296">
                  <c:v>42006</c:v>
                </c:pt>
                <c:pt idx="297">
                  <c:v>42007</c:v>
                </c:pt>
                <c:pt idx="298">
                  <c:v>42008</c:v>
                </c:pt>
                <c:pt idx="299">
                  <c:v>42009</c:v>
                </c:pt>
                <c:pt idx="300">
                  <c:v>42010</c:v>
                </c:pt>
                <c:pt idx="301">
                  <c:v>42011</c:v>
                </c:pt>
                <c:pt idx="302">
                  <c:v>42012</c:v>
                </c:pt>
                <c:pt idx="303">
                  <c:v>42013</c:v>
                </c:pt>
                <c:pt idx="304">
                  <c:v>42014</c:v>
                </c:pt>
                <c:pt idx="305">
                  <c:v>42015</c:v>
                </c:pt>
                <c:pt idx="306">
                  <c:v>42016</c:v>
                </c:pt>
                <c:pt idx="307">
                  <c:v>42017</c:v>
                </c:pt>
                <c:pt idx="308">
                  <c:v>42018</c:v>
                </c:pt>
                <c:pt idx="309">
                  <c:v>42019</c:v>
                </c:pt>
                <c:pt idx="310">
                  <c:v>42020</c:v>
                </c:pt>
                <c:pt idx="311">
                  <c:v>42021</c:v>
                </c:pt>
                <c:pt idx="312">
                  <c:v>42022</c:v>
                </c:pt>
                <c:pt idx="313">
                  <c:v>42023</c:v>
                </c:pt>
                <c:pt idx="314">
                  <c:v>42024</c:v>
                </c:pt>
                <c:pt idx="315">
                  <c:v>42025</c:v>
                </c:pt>
                <c:pt idx="316">
                  <c:v>42026</c:v>
                </c:pt>
                <c:pt idx="317">
                  <c:v>42027</c:v>
                </c:pt>
                <c:pt idx="318">
                  <c:v>42028</c:v>
                </c:pt>
                <c:pt idx="319">
                  <c:v>42029</c:v>
                </c:pt>
                <c:pt idx="320">
                  <c:v>42030</c:v>
                </c:pt>
                <c:pt idx="321">
                  <c:v>42031</c:v>
                </c:pt>
                <c:pt idx="322">
                  <c:v>42032</c:v>
                </c:pt>
                <c:pt idx="323">
                  <c:v>42033</c:v>
                </c:pt>
                <c:pt idx="324">
                  <c:v>42034</c:v>
                </c:pt>
                <c:pt idx="325">
                  <c:v>42035</c:v>
                </c:pt>
                <c:pt idx="326">
                  <c:v>42036</c:v>
                </c:pt>
                <c:pt idx="327">
                  <c:v>42037</c:v>
                </c:pt>
                <c:pt idx="328">
                  <c:v>42038</c:v>
                </c:pt>
                <c:pt idx="329">
                  <c:v>42039</c:v>
                </c:pt>
                <c:pt idx="330">
                  <c:v>42040</c:v>
                </c:pt>
                <c:pt idx="331">
                  <c:v>42041</c:v>
                </c:pt>
                <c:pt idx="332">
                  <c:v>42042</c:v>
                </c:pt>
                <c:pt idx="333">
                  <c:v>42043</c:v>
                </c:pt>
                <c:pt idx="334">
                  <c:v>42044</c:v>
                </c:pt>
                <c:pt idx="335">
                  <c:v>42045</c:v>
                </c:pt>
                <c:pt idx="336">
                  <c:v>42046</c:v>
                </c:pt>
                <c:pt idx="337">
                  <c:v>42047</c:v>
                </c:pt>
                <c:pt idx="338">
                  <c:v>42048</c:v>
                </c:pt>
                <c:pt idx="339">
                  <c:v>42049</c:v>
                </c:pt>
                <c:pt idx="340">
                  <c:v>42050</c:v>
                </c:pt>
                <c:pt idx="341">
                  <c:v>42051</c:v>
                </c:pt>
                <c:pt idx="342">
                  <c:v>42052</c:v>
                </c:pt>
                <c:pt idx="343">
                  <c:v>42053</c:v>
                </c:pt>
                <c:pt idx="344">
                  <c:v>42054</c:v>
                </c:pt>
                <c:pt idx="345">
                  <c:v>42055</c:v>
                </c:pt>
                <c:pt idx="346">
                  <c:v>42056</c:v>
                </c:pt>
                <c:pt idx="347">
                  <c:v>42057</c:v>
                </c:pt>
                <c:pt idx="348">
                  <c:v>42058</c:v>
                </c:pt>
                <c:pt idx="349">
                  <c:v>42059</c:v>
                </c:pt>
                <c:pt idx="350">
                  <c:v>42060</c:v>
                </c:pt>
                <c:pt idx="351">
                  <c:v>42061</c:v>
                </c:pt>
                <c:pt idx="352">
                  <c:v>42062</c:v>
                </c:pt>
                <c:pt idx="353">
                  <c:v>42063</c:v>
                </c:pt>
                <c:pt idx="354">
                  <c:v>42064</c:v>
                </c:pt>
                <c:pt idx="355">
                  <c:v>42065</c:v>
                </c:pt>
                <c:pt idx="356">
                  <c:v>42066</c:v>
                </c:pt>
                <c:pt idx="357">
                  <c:v>42067</c:v>
                </c:pt>
                <c:pt idx="358">
                  <c:v>42068</c:v>
                </c:pt>
                <c:pt idx="359">
                  <c:v>42069</c:v>
                </c:pt>
                <c:pt idx="360">
                  <c:v>42070</c:v>
                </c:pt>
                <c:pt idx="361">
                  <c:v>42071</c:v>
                </c:pt>
                <c:pt idx="362">
                  <c:v>42072</c:v>
                </c:pt>
                <c:pt idx="363">
                  <c:v>42073</c:v>
                </c:pt>
                <c:pt idx="364">
                  <c:v>42074</c:v>
                </c:pt>
                <c:pt idx="365">
                  <c:v>42075</c:v>
                </c:pt>
                <c:pt idx="366">
                  <c:v>42076</c:v>
                </c:pt>
                <c:pt idx="367">
                  <c:v>42077</c:v>
                </c:pt>
                <c:pt idx="368">
                  <c:v>42078</c:v>
                </c:pt>
                <c:pt idx="369">
                  <c:v>42079</c:v>
                </c:pt>
                <c:pt idx="370">
                  <c:v>42080</c:v>
                </c:pt>
                <c:pt idx="371">
                  <c:v>42081</c:v>
                </c:pt>
                <c:pt idx="372">
                  <c:v>42082</c:v>
                </c:pt>
                <c:pt idx="373">
                  <c:v>42083</c:v>
                </c:pt>
                <c:pt idx="374">
                  <c:v>42084</c:v>
                </c:pt>
                <c:pt idx="375">
                  <c:v>42085</c:v>
                </c:pt>
                <c:pt idx="376">
                  <c:v>42086</c:v>
                </c:pt>
                <c:pt idx="377">
                  <c:v>42087</c:v>
                </c:pt>
                <c:pt idx="378">
                  <c:v>42088</c:v>
                </c:pt>
                <c:pt idx="379">
                  <c:v>42089</c:v>
                </c:pt>
                <c:pt idx="380">
                  <c:v>42090</c:v>
                </c:pt>
                <c:pt idx="381">
                  <c:v>42091</c:v>
                </c:pt>
                <c:pt idx="382">
                  <c:v>42092</c:v>
                </c:pt>
                <c:pt idx="383">
                  <c:v>42093</c:v>
                </c:pt>
                <c:pt idx="384">
                  <c:v>42094</c:v>
                </c:pt>
                <c:pt idx="385">
                  <c:v>42095</c:v>
                </c:pt>
                <c:pt idx="386">
                  <c:v>42096</c:v>
                </c:pt>
                <c:pt idx="387">
                  <c:v>42097</c:v>
                </c:pt>
                <c:pt idx="388">
                  <c:v>42098</c:v>
                </c:pt>
                <c:pt idx="389">
                  <c:v>42099</c:v>
                </c:pt>
                <c:pt idx="390">
                  <c:v>42100</c:v>
                </c:pt>
                <c:pt idx="391">
                  <c:v>42101</c:v>
                </c:pt>
                <c:pt idx="392">
                  <c:v>42102</c:v>
                </c:pt>
                <c:pt idx="393">
                  <c:v>42103</c:v>
                </c:pt>
                <c:pt idx="394">
                  <c:v>42104</c:v>
                </c:pt>
                <c:pt idx="395">
                  <c:v>42105</c:v>
                </c:pt>
                <c:pt idx="396">
                  <c:v>42106</c:v>
                </c:pt>
                <c:pt idx="397">
                  <c:v>42107</c:v>
                </c:pt>
                <c:pt idx="398">
                  <c:v>42108</c:v>
                </c:pt>
                <c:pt idx="399">
                  <c:v>42109</c:v>
                </c:pt>
                <c:pt idx="400">
                  <c:v>42110</c:v>
                </c:pt>
                <c:pt idx="401">
                  <c:v>42111</c:v>
                </c:pt>
                <c:pt idx="402">
                  <c:v>42112</c:v>
                </c:pt>
                <c:pt idx="403">
                  <c:v>42113</c:v>
                </c:pt>
                <c:pt idx="404">
                  <c:v>42114</c:v>
                </c:pt>
                <c:pt idx="405">
                  <c:v>42115</c:v>
                </c:pt>
                <c:pt idx="406">
                  <c:v>42116</c:v>
                </c:pt>
                <c:pt idx="407">
                  <c:v>42117</c:v>
                </c:pt>
                <c:pt idx="408">
                  <c:v>42118</c:v>
                </c:pt>
                <c:pt idx="409">
                  <c:v>42119</c:v>
                </c:pt>
                <c:pt idx="410">
                  <c:v>42120</c:v>
                </c:pt>
                <c:pt idx="411">
                  <c:v>42121</c:v>
                </c:pt>
                <c:pt idx="412">
                  <c:v>42122</c:v>
                </c:pt>
                <c:pt idx="413">
                  <c:v>42123</c:v>
                </c:pt>
                <c:pt idx="414">
                  <c:v>42124</c:v>
                </c:pt>
                <c:pt idx="415">
                  <c:v>42125</c:v>
                </c:pt>
                <c:pt idx="416">
                  <c:v>42126</c:v>
                </c:pt>
                <c:pt idx="417">
                  <c:v>42127</c:v>
                </c:pt>
                <c:pt idx="418">
                  <c:v>42128</c:v>
                </c:pt>
                <c:pt idx="419">
                  <c:v>42129</c:v>
                </c:pt>
                <c:pt idx="420">
                  <c:v>42130</c:v>
                </c:pt>
                <c:pt idx="421">
                  <c:v>42131</c:v>
                </c:pt>
                <c:pt idx="422">
                  <c:v>42132</c:v>
                </c:pt>
                <c:pt idx="423">
                  <c:v>42133</c:v>
                </c:pt>
                <c:pt idx="424">
                  <c:v>42134</c:v>
                </c:pt>
                <c:pt idx="425">
                  <c:v>42135</c:v>
                </c:pt>
                <c:pt idx="426">
                  <c:v>42136</c:v>
                </c:pt>
                <c:pt idx="427">
                  <c:v>42137</c:v>
                </c:pt>
                <c:pt idx="428">
                  <c:v>42138</c:v>
                </c:pt>
                <c:pt idx="429">
                  <c:v>42139</c:v>
                </c:pt>
                <c:pt idx="430">
                  <c:v>42140</c:v>
                </c:pt>
                <c:pt idx="431">
                  <c:v>42141</c:v>
                </c:pt>
                <c:pt idx="432">
                  <c:v>42142</c:v>
                </c:pt>
                <c:pt idx="433">
                  <c:v>42143</c:v>
                </c:pt>
                <c:pt idx="434">
                  <c:v>42144</c:v>
                </c:pt>
                <c:pt idx="435">
                  <c:v>42145</c:v>
                </c:pt>
                <c:pt idx="436">
                  <c:v>42146</c:v>
                </c:pt>
                <c:pt idx="437">
                  <c:v>42147</c:v>
                </c:pt>
                <c:pt idx="438">
                  <c:v>42148</c:v>
                </c:pt>
                <c:pt idx="439">
                  <c:v>42149</c:v>
                </c:pt>
                <c:pt idx="440">
                  <c:v>42150</c:v>
                </c:pt>
                <c:pt idx="441">
                  <c:v>42151</c:v>
                </c:pt>
                <c:pt idx="442">
                  <c:v>42152</c:v>
                </c:pt>
                <c:pt idx="443">
                  <c:v>42153</c:v>
                </c:pt>
                <c:pt idx="444">
                  <c:v>42154</c:v>
                </c:pt>
                <c:pt idx="445">
                  <c:v>42155</c:v>
                </c:pt>
                <c:pt idx="446">
                  <c:v>42156</c:v>
                </c:pt>
                <c:pt idx="447">
                  <c:v>42157</c:v>
                </c:pt>
                <c:pt idx="448">
                  <c:v>42158</c:v>
                </c:pt>
                <c:pt idx="449">
                  <c:v>42159</c:v>
                </c:pt>
                <c:pt idx="450">
                  <c:v>42160</c:v>
                </c:pt>
                <c:pt idx="451">
                  <c:v>42161</c:v>
                </c:pt>
                <c:pt idx="452">
                  <c:v>42162</c:v>
                </c:pt>
                <c:pt idx="453">
                  <c:v>42163</c:v>
                </c:pt>
                <c:pt idx="454">
                  <c:v>42164</c:v>
                </c:pt>
                <c:pt idx="455">
                  <c:v>42165</c:v>
                </c:pt>
                <c:pt idx="456">
                  <c:v>42166</c:v>
                </c:pt>
                <c:pt idx="457">
                  <c:v>42167</c:v>
                </c:pt>
                <c:pt idx="458">
                  <c:v>42168</c:v>
                </c:pt>
                <c:pt idx="459">
                  <c:v>42169</c:v>
                </c:pt>
                <c:pt idx="460">
                  <c:v>42170</c:v>
                </c:pt>
                <c:pt idx="461">
                  <c:v>42171</c:v>
                </c:pt>
                <c:pt idx="462">
                  <c:v>42172</c:v>
                </c:pt>
                <c:pt idx="463">
                  <c:v>42173</c:v>
                </c:pt>
                <c:pt idx="464">
                  <c:v>42174</c:v>
                </c:pt>
                <c:pt idx="465">
                  <c:v>42175</c:v>
                </c:pt>
                <c:pt idx="466">
                  <c:v>42176</c:v>
                </c:pt>
                <c:pt idx="467">
                  <c:v>42177</c:v>
                </c:pt>
                <c:pt idx="468">
                  <c:v>42178</c:v>
                </c:pt>
                <c:pt idx="469">
                  <c:v>42179</c:v>
                </c:pt>
                <c:pt idx="470">
                  <c:v>42180</c:v>
                </c:pt>
                <c:pt idx="471">
                  <c:v>42181</c:v>
                </c:pt>
                <c:pt idx="472">
                  <c:v>42182</c:v>
                </c:pt>
                <c:pt idx="473">
                  <c:v>42183</c:v>
                </c:pt>
                <c:pt idx="474">
                  <c:v>42184</c:v>
                </c:pt>
                <c:pt idx="475">
                  <c:v>42185</c:v>
                </c:pt>
                <c:pt idx="476">
                  <c:v>42186</c:v>
                </c:pt>
                <c:pt idx="477">
                  <c:v>42187</c:v>
                </c:pt>
                <c:pt idx="478">
                  <c:v>42188</c:v>
                </c:pt>
                <c:pt idx="479">
                  <c:v>42189</c:v>
                </c:pt>
                <c:pt idx="480">
                  <c:v>42190</c:v>
                </c:pt>
                <c:pt idx="481">
                  <c:v>42191</c:v>
                </c:pt>
                <c:pt idx="482">
                  <c:v>42192</c:v>
                </c:pt>
                <c:pt idx="483">
                  <c:v>42193</c:v>
                </c:pt>
                <c:pt idx="484">
                  <c:v>42194</c:v>
                </c:pt>
                <c:pt idx="485">
                  <c:v>42195</c:v>
                </c:pt>
                <c:pt idx="486">
                  <c:v>42196</c:v>
                </c:pt>
                <c:pt idx="487">
                  <c:v>42197</c:v>
                </c:pt>
                <c:pt idx="488">
                  <c:v>42198</c:v>
                </c:pt>
                <c:pt idx="489">
                  <c:v>42199</c:v>
                </c:pt>
                <c:pt idx="490">
                  <c:v>42200</c:v>
                </c:pt>
                <c:pt idx="491">
                  <c:v>42201</c:v>
                </c:pt>
                <c:pt idx="492">
                  <c:v>42202</c:v>
                </c:pt>
                <c:pt idx="493">
                  <c:v>42203</c:v>
                </c:pt>
                <c:pt idx="494">
                  <c:v>42204</c:v>
                </c:pt>
                <c:pt idx="495">
                  <c:v>42205</c:v>
                </c:pt>
                <c:pt idx="496">
                  <c:v>42206</c:v>
                </c:pt>
                <c:pt idx="497">
                  <c:v>42207</c:v>
                </c:pt>
                <c:pt idx="498">
                  <c:v>42208</c:v>
                </c:pt>
                <c:pt idx="499">
                  <c:v>42209</c:v>
                </c:pt>
                <c:pt idx="500">
                  <c:v>42210</c:v>
                </c:pt>
                <c:pt idx="501">
                  <c:v>42211</c:v>
                </c:pt>
                <c:pt idx="502">
                  <c:v>42212</c:v>
                </c:pt>
                <c:pt idx="503">
                  <c:v>42213</c:v>
                </c:pt>
                <c:pt idx="504">
                  <c:v>42214</c:v>
                </c:pt>
                <c:pt idx="505">
                  <c:v>42215</c:v>
                </c:pt>
                <c:pt idx="506">
                  <c:v>42216</c:v>
                </c:pt>
                <c:pt idx="507">
                  <c:v>42217</c:v>
                </c:pt>
                <c:pt idx="508">
                  <c:v>42218</c:v>
                </c:pt>
                <c:pt idx="509">
                  <c:v>42219</c:v>
                </c:pt>
                <c:pt idx="510">
                  <c:v>42220</c:v>
                </c:pt>
                <c:pt idx="511">
                  <c:v>42221</c:v>
                </c:pt>
                <c:pt idx="512">
                  <c:v>42222</c:v>
                </c:pt>
                <c:pt idx="513">
                  <c:v>42223</c:v>
                </c:pt>
                <c:pt idx="514">
                  <c:v>42224</c:v>
                </c:pt>
                <c:pt idx="515">
                  <c:v>42225</c:v>
                </c:pt>
                <c:pt idx="516">
                  <c:v>42226</c:v>
                </c:pt>
                <c:pt idx="517">
                  <c:v>42227</c:v>
                </c:pt>
                <c:pt idx="518">
                  <c:v>42228</c:v>
                </c:pt>
                <c:pt idx="519">
                  <c:v>42229</c:v>
                </c:pt>
                <c:pt idx="520">
                  <c:v>42230</c:v>
                </c:pt>
                <c:pt idx="521">
                  <c:v>42231</c:v>
                </c:pt>
                <c:pt idx="522">
                  <c:v>42232</c:v>
                </c:pt>
                <c:pt idx="523">
                  <c:v>42233</c:v>
                </c:pt>
                <c:pt idx="524">
                  <c:v>42234</c:v>
                </c:pt>
                <c:pt idx="525">
                  <c:v>42235</c:v>
                </c:pt>
                <c:pt idx="526">
                  <c:v>42236</c:v>
                </c:pt>
                <c:pt idx="527">
                  <c:v>42237</c:v>
                </c:pt>
                <c:pt idx="528">
                  <c:v>42238</c:v>
                </c:pt>
                <c:pt idx="529">
                  <c:v>42239</c:v>
                </c:pt>
                <c:pt idx="530">
                  <c:v>42240</c:v>
                </c:pt>
                <c:pt idx="531">
                  <c:v>42241</c:v>
                </c:pt>
                <c:pt idx="532">
                  <c:v>42242</c:v>
                </c:pt>
                <c:pt idx="533">
                  <c:v>42243</c:v>
                </c:pt>
                <c:pt idx="534">
                  <c:v>42244</c:v>
                </c:pt>
                <c:pt idx="535">
                  <c:v>42245</c:v>
                </c:pt>
                <c:pt idx="536">
                  <c:v>42246</c:v>
                </c:pt>
                <c:pt idx="537">
                  <c:v>42247</c:v>
                </c:pt>
                <c:pt idx="538">
                  <c:v>42248</c:v>
                </c:pt>
                <c:pt idx="539">
                  <c:v>42249</c:v>
                </c:pt>
                <c:pt idx="540">
                  <c:v>42250</c:v>
                </c:pt>
                <c:pt idx="541">
                  <c:v>42251</c:v>
                </c:pt>
                <c:pt idx="542">
                  <c:v>42252</c:v>
                </c:pt>
                <c:pt idx="543">
                  <c:v>42253</c:v>
                </c:pt>
                <c:pt idx="544">
                  <c:v>42254</c:v>
                </c:pt>
                <c:pt idx="545">
                  <c:v>42255</c:v>
                </c:pt>
                <c:pt idx="546">
                  <c:v>42256</c:v>
                </c:pt>
                <c:pt idx="547">
                  <c:v>42257</c:v>
                </c:pt>
                <c:pt idx="548">
                  <c:v>42258</c:v>
                </c:pt>
                <c:pt idx="549">
                  <c:v>42259</c:v>
                </c:pt>
                <c:pt idx="550">
                  <c:v>42260</c:v>
                </c:pt>
                <c:pt idx="551">
                  <c:v>42261</c:v>
                </c:pt>
                <c:pt idx="552">
                  <c:v>42262</c:v>
                </c:pt>
                <c:pt idx="553">
                  <c:v>42263</c:v>
                </c:pt>
                <c:pt idx="554">
                  <c:v>42264</c:v>
                </c:pt>
                <c:pt idx="555">
                  <c:v>42265</c:v>
                </c:pt>
                <c:pt idx="556">
                  <c:v>42266</c:v>
                </c:pt>
                <c:pt idx="557">
                  <c:v>42267</c:v>
                </c:pt>
                <c:pt idx="558">
                  <c:v>42268</c:v>
                </c:pt>
                <c:pt idx="559">
                  <c:v>42269</c:v>
                </c:pt>
                <c:pt idx="560">
                  <c:v>42270</c:v>
                </c:pt>
                <c:pt idx="561">
                  <c:v>42271</c:v>
                </c:pt>
                <c:pt idx="562">
                  <c:v>42272</c:v>
                </c:pt>
                <c:pt idx="563">
                  <c:v>42273</c:v>
                </c:pt>
                <c:pt idx="564">
                  <c:v>42274</c:v>
                </c:pt>
                <c:pt idx="565">
                  <c:v>42275</c:v>
                </c:pt>
                <c:pt idx="566">
                  <c:v>42276</c:v>
                </c:pt>
                <c:pt idx="567">
                  <c:v>42277</c:v>
                </c:pt>
                <c:pt idx="568">
                  <c:v>42278</c:v>
                </c:pt>
                <c:pt idx="569">
                  <c:v>42279</c:v>
                </c:pt>
                <c:pt idx="570">
                  <c:v>42280</c:v>
                </c:pt>
                <c:pt idx="571">
                  <c:v>42281</c:v>
                </c:pt>
                <c:pt idx="572">
                  <c:v>42282</c:v>
                </c:pt>
                <c:pt idx="573">
                  <c:v>42283</c:v>
                </c:pt>
                <c:pt idx="574">
                  <c:v>42284</c:v>
                </c:pt>
                <c:pt idx="575">
                  <c:v>42285</c:v>
                </c:pt>
                <c:pt idx="576">
                  <c:v>42286</c:v>
                </c:pt>
                <c:pt idx="577">
                  <c:v>42287</c:v>
                </c:pt>
                <c:pt idx="578">
                  <c:v>42288</c:v>
                </c:pt>
                <c:pt idx="579">
                  <c:v>42289</c:v>
                </c:pt>
                <c:pt idx="580">
                  <c:v>42290</c:v>
                </c:pt>
                <c:pt idx="581">
                  <c:v>42291</c:v>
                </c:pt>
                <c:pt idx="582">
                  <c:v>42292</c:v>
                </c:pt>
                <c:pt idx="583">
                  <c:v>42293</c:v>
                </c:pt>
                <c:pt idx="584">
                  <c:v>42294</c:v>
                </c:pt>
                <c:pt idx="585">
                  <c:v>42295</c:v>
                </c:pt>
                <c:pt idx="586">
                  <c:v>42296</c:v>
                </c:pt>
                <c:pt idx="587">
                  <c:v>42297</c:v>
                </c:pt>
                <c:pt idx="588">
                  <c:v>42298</c:v>
                </c:pt>
                <c:pt idx="589">
                  <c:v>42299</c:v>
                </c:pt>
                <c:pt idx="590">
                  <c:v>42300</c:v>
                </c:pt>
                <c:pt idx="591">
                  <c:v>42301</c:v>
                </c:pt>
                <c:pt idx="592">
                  <c:v>42302</c:v>
                </c:pt>
                <c:pt idx="593">
                  <c:v>42303</c:v>
                </c:pt>
                <c:pt idx="594">
                  <c:v>42304</c:v>
                </c:pt>
                <c:pt idx="595">
                  <c:v>42305</c:v>
                </c:pt>
                <c:pt idx="596">
                  <c:v>42306</c:v>
                </c:pt>
                <c:pt idx="597">
                  <c:v>42307</c:v>
                </c:pt>
                <c:pt idx="598">
                  <c:v>42308</c:v>
                </c:pt>
                <c:pt idx="599">
                  <c:v>42309</c:v>
                </c:pt>
                <c:pt idx="600">
                  <c:v>42310</c:v>
                </c:pt>
                <c:pt idx="601">
                  <c:v>42311</c:v>
                </c:pt>
                <c:pt idx="602">
                  <c:v>42312</c:v>
                </c:pt>
                <c:pt idx="603">
                  <c:v>42313</c:v>
                </c:pt>
                <c:pt idx="604">
                  <c:v>42314</c:v>
                </c:pt>
                <c:pt idx="605">
                  <c:v>42315</c:v>
                </c:pt>
                <c:pt idx="606">
                  <c:v>42316</c:v>
                </c:pt>
                <c:pt idx="607">
                  <c:v>42317</c:v>
                </c:pt>
                <c:pt idx="608">
                  <c:v>42318</c:v>
                </c:pt>
                <c:pt idx="609">
                  <c:v>42319</c:v>
                </c:pt>
                <c:pt idx="610">
                  <c:v>42320</c:v>
                </c:pt>
                <c:pt idx="611">
                  <c:v>42321</c:v>
                </c:pt>
                <c:pt idx="612">
                  <c:v>42322</c:v>
                </c:pt>
                <c:pt idx="613">
                  <c:v>42323</c:v>
                </c:pt>
                <c:pt idx="614">
                  <c:v>42324</c:v>
                </c:pt>
                <c:pt idx="615">
                  <c:v>42325</c:v>
                </c:pt>
                <c:pt idx="616">
                  <c:v>42326</c:v>
                </c:pt>
                <c:pt idx="617">
                  <c:v>42327</c:v>
                </c:pt>
                <c:pt idx="618">
                  <c:v>42328</c:v>
                </c:pt>
                <c:pt idx="619">
                  <c:v>42329</c:v>
                </c:pt>
                <c:pt idx="620">
                  <c:v>42330</c:v>
                </c:pt>
                <c:pt idx="621">
                  <c:v>42331</c:v>
                </c:pt>
                <c:pt idx="622">
                  <c:v>42332</c:v>
                </c:pt>
                <c:pt idx="623">
                  <c:v>42333</c:v>
                </c:pt>
                <c:pt idx="624">
                  <c:v>42334</c:v>
                </c:pt>
                <c:pt idx="625">
                  <c:v>42335</c:v>
                </c:pt>
                <c:pt idx="626">
                  <c:v>42336</c:v>
                </c:pt>
                <c:pt idx="627">
                  <c:v>42337</c:v>
                </c:pt>
                <c:pt idx="628">
                  <c:v>42338</c:v>
                </c:pt>
                <c:pt idx="629">
                  <c:v>42339</c:v>
                </c:pt>
                <c:pt idx="630">
                  <c:v>42340</c:v>
                </c:pt>
                <c:pt idx="631">
                  <c:v>42341</c:v>
                </c:pt>
                <c:pt idx="632">
                  <c:v>42342</c:v>
                </c:pt>
                <c:pt idx="633">
                  <c:v>42343</c:v>
                </c:pt>
                <c:pt idx="634">
                  <c:v>42344</c:v>
                </c:pt>
                <c:pt idx="635">
                  <c:v>42345</c:v>
                </c:pt>
                <c:pt idx="636">
                  <c:v>42346</c:v>
                </c:pt>
                <c:pt idx="637">
                  <c:v>42347</c:v>
                </c:pt>
                <c:pt idx="638">
                  <c:v>42348</c:v>
                </c:pt>
                <c:pt idx="639">
                  <c:v>42349</c:v>
                </c:pt>
                <c:pt idx="640">
                  <c:v>42350</c:v>
                </c:pt>
                <c:pt idx="641">
                  <c:v>42351</c:v>
                </c:pt>
                <c:pt idx="642">
                  <c:v>42352</c:v>
                </c:pt>
                <c:pt idx="643">
                  <c:v>42353</c:v>
                </c:pt>
                <c:pt idx="644">
                  <c:v>42354</c:v>
                </c:pt>
                <c:pt idx="645">
                  <c:v>42355</c:v>
                </c:pt>
                <c:pt idx="646">
                  <c:v>42356</c:v>
                </c:pt>
                <c:pt idx="647">
                  <c:v>42357</c:v>
                </c:pt>
                <c:pt idx="648">
                  <c:v>42358</c:v>
                </c:pt>
                <c:pt idx="649">
                  <c:v>42359</c:v>
                </c:pt>
                <c:pt idx="650">
                  <c:v>42360</c:v>
                </c:pt>
                <c:pt idx="651">
                  <c:v>42361</c:v>
                </c:pt>
                <c:pt idx="652">
                  <c:v>42362</c:v>
                </c:pt>
                <c:pt idx="653">
                  <c:v>42363</c:v>
                </c:pt>
                <c:pt idx="654">
                  <c:v>42364</c:v>
                </c:pt>
                <c:pt idx="655">
                  <c:v>42365</c:v>
                </c:pt>
                <c:pt idx="656">
                  <c:v>42366</c:v>
                </c:pt>
                <c:pt idx="657">
                  <c:v>42367</c:v>
                </c:pt>
                <c:pt idx="658">
                  <c:v>42368</c:v>
                </c:pt>
                <c:pt idx="659">
                  <c:v>42369</c:v>
                </c:pt>
                <c:pt idx="660">
                  <c:v>42370</c:v>
                </c:pt>
                <c:pt idx="661">
                  <c:v>42371</c:v>
                </c:pt>
              </c:numCache>
            </c:numRef>
          </c:xVal>
          <c:yVal>
            <c:numRef>
              <c:f>'STEREO_Ahead Vectors and Angles'!$F$2:$F$663</c:f>
              <c:numCache>
                <c:formatCode>0.00</c:formatCode>
                <c:ptCount val="662"/>
                <c:pt idx="0">
                  <c:v>1.8975420000000001</c:v>
                </c:pt>
                <c:pt idx="1">
                  <c:v>1.89805</c:v>
                </c:pt>
                <c:pt idx="2">
                  <c:v>1.898563</c:v>
                </c:pt>
                <c:pt idx="3">
                  <c:v>1.8990830000000001</c:v>
                </c:pt>
                <c:pt idx="4">
                  <c:v>1.8996090000000001</c:v>
                </c:pt>
                <c:pt idx="5">
                  <c:v>1.9001399999999999</c:v>
                </c:pt>
                <c:pt idx="6">
                  <c:v>1.9006780000000001</c:v>
                </c:pt>
                <c:pt idx="7">
                  <c:v>1.901221</c:v>
                </c:pt>
                <c:pt idx="8">
                  <c:v>1.90177</c:v>
                </c:pt>
                <c:pt idx="9">
                  <c:v>1.9023239999999999</c:v>
                </c:pt>
                <c:pt idx="10">
                  <c:v>1.9028830000000001</c:v>
                </c:pt>
                <c:pt idx="11">
                  <c:v>1.903446</c:v>
                </c:pt>
                <c:pt idx="12">
                  <c:v>1.9040140000000001</c:v>
                </c:pt>
                <c:pt idx="13">
                  <c:v>1.9045859999999999</c:v>
                </c:pt>
                <c:pt idx="14">
                  <c:v>1.9051610000000001</c:v>
                </c:pt>
                <c:pt idx="15">
                  <c:v>1.9057379999999999</c:v>
                </c:pt>
                <c:pt idx="16">
                  <c:v>1.9063190000000001</c:v>
                </c:pt>
                <c:pt idx="17">
                  <c:v>1.906901</c:v>
                </c:pt>
                <c:pt idx="18">
                  <c:v>1.9074850000000001</c:v>
                </c:pt>
                <c:pt idx="19">
                  <c:v>1.9080710000000001</c:v>
                </c:pt>
                <c:pt idx="20">
                  <c:v>1.908658</c:v>
                </c:pt>
                <c:pt idx="21">
                  <c:v>1.909246</c:v>
                </c:pt>
                <c:pt idx="22">
                  <c:v>1.9098360000000001</c:v>
                </c:pt>
                <c:pt idx="23">
                  <c:v>1.9104270000000001</c:v>
                </c:pt>
                <c:pt idx="24">
                  <c:v>1.9110199999999999</c:v>
                </c:pt>
                <c:pt idx="25">
                  <c:v>1.9116150000000001</c:v>
                </c:pt>
                <c:pt idx="26">
                  <c:v>1.9122110000000001</c:v>
                </c:pt>
                <c:pt idx="27">
                  <c:v>1.912809</c:v>
                </c:pt>
                <c:pt idx="28">
                  <c:v>1.9134089999999999</c:v>
                </c:pt>
                <c:pt idx="29">
                  <c:v>1.914012</c:v>
                </c:pt>
                <c:pt idx="30">
                  <c:v>1.914617</c:v>
                </c:pt>
                <c:pt idx="31">
                  <c:v>1.915224</c:v>
                </c:pt>
                <c:pt idx="32">
                  <c:v>1.9158329999999999</c:v>
                </c:pt>
                <c:pt idx="33">
                  <c:v>1.916444</c:v>
                </c:pt>
                <c:pt idx="34">
                  <c:v>1.9170579999999999</c:v>
                </c:pt>
                <c:pt idx="35">
                  <c:v>1.9176740000000001</c:v>
                </c:pt>
                <c:pt idx="36">
                  <c:v>1.918293</c:v>
                </c:pt>
                <c:pt idx="37">
                  <c:v>1.9189130000000001</c:v>
                </c:pt>
                <c:pt idx="38">
                  <c:v>1.919535</c:v>
                </c:pt>
                <c:pt idx="39">
                  <c:v>1.9201589999999999</c:v>
                </c:pt>
                <c:pt idx="40">
                  <c:v>1.9207829999999999</c:v>
                </c:pt>
                <c:pt idx="41">
                  <c:v>1.921408</c:v>
                </c:pt>
                <c:pt idx="42">
                  <c:v>1.9220330000000001</c:v>
                </c:pt>
                <c:pt idx="43">
                  <c:v>1.922658</c:v>
                </c:pt>
                <c:pt idx="44">
                  <c:v>1.9232819999999999</c:v>
                </c:pt>
                <c:pt idx="45">
                  <c:v>1.923905</c:v>
                </c:pt>
                <c:pt idx="46">
                  <c:v>1.924526</c:v>
                </c:pt>
                <c:pt idx="47">
                  <c:v>1.9251450000000001</c:v>
                </c:pt>
                <c:pt idx="48">
                  <c:v>1.925762</c:v>
                </c:pt>
                <c:pt idx="49">
                  <c:v>1.9263760000000001</c:v>
                </c:pt>
                <c:pt idx="50">
                  <c:v>1.9269879999999999</c:v>
                </c:pt>
                <c:pt idx="51">
                  <c:v>1.927597</c:v>
                </c:pt>
                <c:pt idx="52">
                  <c:v>1.928204</c:v>
                </c:pt>
                <c:pt idx="53">
                  <c:v>1.9288080000000001</c:v>
                </c:pt>
                <c:pt idx="54">
                  <c:v>1.9294100000000001</c:v>
                </c:pt>
                <c:pt idx="55">
                  <c:v>1.93001</c:v>
                </c:pt>
                <c:pt idx="56">
                  <c:v>1.9306080000000001</c:v>
                </c:pt>
                <c:pt idx="57">
                  <c:v>1.931203</c:v>
                </c:pt>
                <c:pt idx="58">
                  <c:v>1.931797</c:v>
                </c:pt>
                <c:pt idx="59">
                  <c:v>1.932388</c:v>
                </c:pt>
                <c:pt idx="60">
                  <c:v>1.9329780000000001</c:v>
                </c:pt>
                <c:pt idx="61">
                  <c:v>1.933567</c:v>
                </c:pt>
                <c:pt idx="62">
                  <c:v>1.934153</c:v>
                </c:pt>
                <c:pt idx="63">
                  <c:v>1.9347380000000001</c:v>
                </c:pt>
                <c:pt idx="64">
                  <c:v>1.935322</c:v>
                </c:pt>
                <c:pt idx="65">
                  <c:v>1.9359040000000001</c:v>
                </c:pt>
                <c:pt idx="66">
                  <c:v>1.9364840000000001</c:v>
                </c:pt>
                <c:pt idx="67">
                  <c:v>1.9370620000000001</c:v>
                </c:pt>
                <c:pt idx="68">
                  <c:v>1.937638</c:v>
                </c:pt>
                <c:pt idx="69">
                  <c:v>1.938212</c:v>
                </c:pt>
                <c:pt idx="70">
                  <c:v>1.938782</c:v>
                </c:pt>
                <c:pt idx="71">
                  <c:v>1.939349</c:v>
                </c:pt>
                <c:pt idx="72">
                  <c:v>1.9399109999999999</c:v>
                </c:pt>
                <c:pt idx="73">
                  <c:v>1.9404699999999999</c:v>
                </c:pt>
                <c:pt idx="74">
                  <c:v>1.9410229999999999</c:v>
                </c:pt>
                <c:pt idx="75">
                  <c:v>1.9415720000000001</c:v>
                </c:pt>
                <c:pt idx="76">
                  <c:v>1.942115</c:v>
                </c:pt>
                <c:pt idx="77">
                  <c:v>1.942652</c:v>
                </c:pt>
                <c:pt idx="78">
                  <c:v>1.9431830000000001</c:v>
                </c:pt>
                <c:pt idx="79">
                  <c:v>1.943708</c:v>
                </c:pt>
                <c:pt idx="80">
                  <c:v>1.9442269999999999</c:v>
                </c:pt>
                <c:pt idx="81">
                  <c:v>1.9447399999999999</c:v>
                </c:pt>
                <c:pt idx="82">
                  <c:v>1.9452469999999999</c:v>
                </c:pt>
                <c:pt idx="83">
                  <c:v>1.945748</c:v>
                </c:pt>
                <c:pt idx="84">
                  <c:v>1.9462440000000001</c:v>
                </c:pt>
                <c:pt idx="85">
                  <c:v>1.946733</c:v>
                </c:pt>
                <c:pt idx="86">
                  <c:v>1.947217</c:v>
                </c:pt>
                <c:pt idx="87">
                  <c:v>1.9476960000000001</c:v>
                </c:pt>
                <c:pt idx="88">
                  <c:v>1.948169</c:v>
                </c:pt>
                <c:pt idx="89">
                  <c:v>1.948637</c:v>
                </c:pt>
                <c:pt idx="90">
                  <c:v>1.9491000000000001</c:v>
                </c:pt>
                <c:pt idx="91">
                  <c:v>1.9495579999999999</c:v>
                </c:pt>
                <c:pt idx="92">
                  <c:v>1.9500120000000001</c:v>
                </c:pt>
                <c:pt idx="93">
                  <c:v>1.950461</c:v>
                </c:pt>
                <c:pt idx="94">
                  <c:v>1.9509049999999999</c:v>
                </c:pt>
                <c:pt idx="95">
                  <c:v>1.9513450000000001</c:v>
                </c:pt>
                <c:pt idx="96">
                  <c:v>1.9517800000000001</c:v>
                </c:pt>
                <c:pt idx="97">
                  <c:v>1.95221</c:v>
                </c:pt>
                <c:pt idx="98">
                  <c:v>1.952634</c:v>
                </c:pt>
                <c:pt idx="99">
                  <c:v>1.9530529999999999</c:v>
                </c:pt>
                <c:pt idx="100">
                  <c:v>1.9534659999999999</c:v>
                </c:pt>
                <c:pt idx="101">
                  <c:v>1.9538720000000001</c:v>
                </c:pt>
                <c:pt idx="102">
                  <c:v>1.9542710000000001</c:v>
                </c:pt>
                <c:pt idx="103">
                  <c:v>1.954663</c:v>
                </c:pt>
                <c:pt idx="104">
                  <c:v>1.955047</c:v>
                </c:pt>
                <c:pt idx="105">
                  <c:v>1.9554229999999999</c:v>
                </c:pt>
                <c:pt idx="106">
                  <c:v>1.9557910000000001</c:v>
                </c:pt>
                <c:pt idx="107">
                  <c:v>1.956151</c:v>
                </c:pt>
                <c:pt idx="108">
                  <c:v>1.9565030000000001</c:v>
                </c:pt>
                <c:pt idx="109">
                  <c:v>1.9568460000000001</c:v>
                </c:pt>
                <c:pt idx="110">
                  <c:v>1.9571810000000001</c:v>
                </c:pt>
                <c:pt idx="111">
                  <c:v>1.957508</c:v>
                </c:pt>
                <c:pt idx="112">
                  <c:v>1.957827</c:v>
                </c:pt>
                <c:pt idx="113">
                  <c:v>1.958137</c:v>
                </c:pt>
                <c:pt idx="114">
                  <c:v>1.95844</c:v>
                </c:pt>
                <c:pt idx="115">
                  <c:v>1.958734</c:v>
                </c:pt>
                <c:pt idx="116">
                  <c:v>1.959022</c:v>
                </c:pt>
                <c:pt idx="117">
                  <c:v>1.959301</c:v>
                </c:pt>
                <c:pt idx="118">
                  <c:v>1.9595739999999999</c:v>
                </c:pt>
                <c:pt idx="119">
                  <c:v>1.95984</c:v>
                </c:pt>
                <c:pt idx="120">
                  <c:v>1.960099</c:v>
                </c:pt>
                <c:pt idx="121">
                  <c:v>1.9603520000000001</c:v>
                </c:pt>
                <c:pt idx="122">
                  <c:v>1.9605980000000001</c:v>
                </c:pt>
                <c:pt idx="123">
                  <c:v>1.960839</c:v>
                </c:pt>
                <c:pt idx="124">
                  <c:v>1.9610730000000001</c:v>
                </c:pt>
                <c:pt idx="125">
                  <c:v>1.9613020000000001</c:v>
                </c:pt>
                <c:pt idx="126">
                  <c:v>1.961524</c:v>
                </c:pt>
                <c:pt idx="127">
                  <c:v>1.9617389999999999</c:v>
                </c:pt>
                <c:pt idx="128">
                  <c:v>1.961948</c:v>
                </c:pt>
                <c:pt idx="129">
                  <c:v>1.9621489999999999</c:v>
                </c:pt>
                <c:pt idx="130">
                  <c:v>1.9623429999999999</c:v>
                </c:pt>
                <c:pt idx="131">
                  <c:v>1.962529</c:v>
                </c:pt>
                <c:pt idx="132">
                  <c:v>1.962707</c:v>
                </c:pt>
                <c:pt idx="133">
                  <c:v>1.962877</c:v>
                </c:pt>
                <c:pt idx="134">
                  <c:v>1.9630369999999999</c:v>
                </c:pt>
                <c:pt idx="135">
                  <c:v>1.9631890000000001</c:v>
                </c:pt>
                <c:pt idx="136">
                  <c:v>1.963333</c:v>
                </c:pt>
                <c:pt idx="137">
                  <c:v>1.9634670000000001</c:v>
                </c:pt>
                <c:pt idx="138">
                  <c:v>1.963592</c:v>
                </c:pt>
                <c:pt idx="139">
                  <c:v>1.9637089999999999</c:v>
                </c:pt>
                <c:pt idx="140">
                  <c:v>1.963816</c:v>
                </c:pt>
                <c:pt idx="141">
                  <c:v>1.9639150000000001</c:v>
                </c:pt>
                <c:pt idx="142">
                  <c:v>1.964005</c:v>
                </c:pt>
                <c:pt idx="143">
                  <c:v>1.9640869999999999</c:v>
                </c:pt>
                <c:pt idx="144">
                  <c:v>1.964161</c:v>
                </c:pt>
                <c:pt idx="145">
                  <c:v>1.9642269999999999</c:v>
                </c:pt>
                <c:pt idx="146">
                  <c:v>1.9642850000000001</c:v>
                </c:pt>
                <c:pt idx="147">
                  <c:v>1.9643360000000001</c:v>
                </c:pt>
                <c:pt idx="148">
                  <c:v>1.96438</c:v>
                </c:pt>
                <c:pt idx="149">
                  <c:v>1.9644170000000001</c:v>
                </c:pt>
                <c:pt idx="150">
                  <c:v>1.9644470000000001</c:v>
                </c:pt>
                <c:pt idx="151">
                  <c:v>1.964472</c:v>
                </c:pt>
                <c:pt idx="152">
                  <c:v>1.964491</c:v>
                </c:pt>
                <c:pt idx="153">
                  <c:v>1.964504</c:v>
                </c:pt>
                <c:pt idx="154">
                  <c:v>1.9645109999999999</c:v>
                </c:pt>
                <c:pt idx="155">
                  <c:v>1.964513</c:v>
                </c:pt>
                <c:pt idx="156">
                  <c:v>1.9645079999999999</c:v>
                </c:pt>
                <c:pt idx="157">
                  <c:v>1.9644980000000001</c:v>
                </c:pt>
                <c:pt idx="158">
                  <c:v>1.9644809999999999</c:v>
                </c:pt>
                <c:pt idx="159">
                  <c:v>1.9644569999999999</c:v>
                </c:pt>
                <c:pt idx="160">
                  <c:v>1.9644269999999999</c:v>
                </c:pt>
                <c:pt idx="161">
                  <c:v>1.9643889999999999</c:v>
                </c:pt>
                <c:pt idx="162">
                  <c:v>1.964343</c:v>
                </c:pt>
                <c:pt idx="163">
                  <c:v>1.9642900000000001</c:v>
                </c:pt>
                <c:pt idx="164">
                  <c:v>1.9642299999999999</c:v>
                </c:pt>
                <c:pt idx="165">
                  <c:v>1.964161</c:v>
                </c:pt>
                <c:pt idx="166">
                  <c:v>1.9640850000000001</c:v>
                </c:pt>
                <c:pt idx="167">
                  <c:v>1.964002</c:v>
                </c:pt>
                <c:pt idx="168">
                  <c:v>1.96391</c:v>
                </c:pt>
                <c:pt idx="169">
                  <c:v>1.963811</c:v>
                </c:pt>
                <c:pt idx="170">
                  <c:v>1.9637039999999999</c:v>
                </c:pt>
                <c:pt idx="171">
                  <c:v>1.9635899999999999</c:v>
                </c:pt>
                <c:pt idx="172">
                  <c:v>1.9634689999999999</c:v>
                </c:pt>
                <c:pt idx="173">
                  <c:v>1.963341</c:v>
                </c:pt>
                <c:pt idx="174">
                  <c:v>1.9632069999999999</c:v>
                </c:pt>
                <c:pt idx="175">
                  <c:v>1.963066</c:v>
                </c:pt>
                <c:pt idx="176">
                  <c:v>1.96292</c:v>
                </c:pt>
                <c:pt idx="177">
                  <c:v>1.9627680000000001</c:v>
                </c:pt>
                <c:pt idx="178">
                  <c:v>1.9626110000000001</c:v>
                </c:pt>
                <c:pt idx="179">
                  <c:v>1.9624490000000001</c:v>
                </c:pt>
                <c:pt idx="180">
                  <c:v>1.962283</c:v>
                </c:pt>
                <c:pt idx="181">
                  <c:v>1.962113</c:v>
                </c:pt>
                <c:pt idx="182">
                  <c:v>1.9619390000000001</c:v>
                </c:pt>
                <c:pt idx="183">
                  <c:v>1.961762</c:v>
                </c:pt>
                <c:pt idx="184">
                  <c:v>1.961581</c:v>
                </c:pt>
                <c:pt idx="185">
                  <c:v>1.9613959999999999</c:v>
                </c:pt>
                <c:pt idx="186">
                  <c:v>1.9612080000000001</c:v>
                </c:pt>
                <c:pt idx="187">
                  <c:v>1.961015</c:v>
                </c:pt>
                <c:pt idx="188">
                  <c:v>1.9608179999999999</c:v>
                </c:pt>
                <c:pt idx="189">
                  <c:v>1.9606159999999999</c:v>
                </c:pt>
                <c:pt idx="190">
                  <c:v>1.96041</c:v>
                </c:pt>
                <c:pt idx="191">
                  <c:v>1.960199</c:v>
                </c:pt>
                <c:pt idx="192">
                  <c:v>1.959983</c:v>
                </c:pt>
                <c:pt idx="193">
                  <c:v>1.959762</c:v>
                </c:pt>
                <c:pt idx="194">
                  <c:v>1.9595359999999999</c:v>
                </c:pt>
                <c:pt idx="195">
                  <c:v>1.9593039999999999</c:v>
                </c:pt>
                <c:pt idx="196">
                  <c:v>1.959068</c:v>
                </c:pt>
                <c:pt idx="197">
                  <c:v>1.9588270000000001</c:v>
                </c:pt>
                <c:pt idx="198">
                  <c:v>1.9585809999999999</c:v>
                </c:pt>
                <c:pt idx="199">
                  <c:v>1.958329</c:v>
                </c:pt>
                <c:pt idx="200">
                  <c:v>1.9580740000000001</c:v>
                </c:pt>
                <c:pt idx="201">
                  <c:v>1.9578139999999999</c:v>
                </c:pt>
                <c:pt idx="202">
                  <c:v>1.957549</c:v>
                </c:pt>
                <c:pt idx="203">
                  <c:v>1.957281</c:v>
                </c:pt>
                <c:pt idx="204">
                  <c:v>1.9570099999999999</c:v>
                </c:pt>
                <c:pt idx="205">
                  <c:v>1.9567349999999999</c:v>
                </c:pt>
                <c:pt idx="206">
                  <c:v>1.956458</c:v>
                </c:pt>
                <c:pt idx="207">
                  <c:v>1.9561789999999999</c:v>
                </c:pt>
                <c:pt idx="208">
                  <c:v>1.9558979999999999</c:v>
                </c:pt>
                <c:pt idx="209">
                  <c:v>1.955616</c:v>
                </c:pt>
                <c:pt idx="210">
                  <c:v>1.9553339999999999</c:v>
                </c:pt>
                <c:pt idx="211">
                  <c:v>1.95505</c:v>
                </c:pt>
                <c:pt idx="212">
                  <c:v>1.954766</c:v>
                </c:pt>
                <c:pt idx="213">
                  <c:v>1.9544820000000001</c:v>
                </c:pt>
                <c:pt idx="214">
                  <c:v>1.954197</c:v>
                </c:pt>
                <c:pt idx="215">
                  <c:v>1.953911</c:v>
                </c:pt>
                <c:pt idx="216">
                  <c:v>1.9536249999999999</c:v>
                </c:pt>
                <c:pt idx="217">
                  <c:v>1.9533389999999999</c:v>
                </c:pt>
                <c:pt idx="218">
                  <c:v>1.9530510000000001</c:v>
                </c:pt>
                <c:pt idx="219">
                  <c:v>1.9527620000000001</c:v>
                </c:pt>
                <c:pt idx="220">
                  <c:v>1.952472</c:v>
                </c:pt>
                <c:pt idx="221">
                  <c:v>1.9521809999999999</c:v>
                </c:pt>
                <c:pt idx="222">
                  <c:v>1.9518880000000001</c:v>
                </c:pt>
                <c:pt idx="223">
                  <c:v>1.9515940000000001</c:v>
                </c:pt>
                <c:pt idx="224">
                  <c:v>1.9512989999999999</c:v>
                </c:pt>
                <c:pt idx="225">
                  <c:v>1.9510019999999999</c:v>
                </c:pt>
                <c:pt idx="226">
                  <c:v>1.9507030000000001</c:v>
                </c:pt>
                <c:pt idx="227">
                  <c:v>1.9504030000000001</c:v>
                </c:pt>
                <c:pt idx="228">
                  <c:v>1.950102</c:v>
                </c:pt>
                <c:pt idx="229">
                  <c:v>1.9498</c:v>
                </c:pt>
                <c:pt idx="230">
                  <c:v>1.949497</c:v>
                </c:pt>
                <c:pt idx="231">
                  <c:v>1.949193</c:v>
                </c:pt>
                <c:pt idx="232">
                  <c:v>1.948888</c:v>
                </c:pt>
                <c:pt idx="233">
                  <c:v>1.9485840000000001</c:v>
                </c:pt>
                <c:pt idx="234">
                  <c:v>1.9482809999999999</c:v>
                </c:pt>
                <c:pt idx="235">
                  <c:v>1.947978</c:v>
                </c:pt>
                <c:pt idx="236">
                  <c:v>1.9476770000000001</c:v>
                </c:pt>
                <c:pt idx="237">
                  <c:v>1.9473780000000001</c:v>
                </c:pt>
                <c:pt idx="238">
                  <c:v>1.9470810000000001</c:v>
                </c:pt>
                <c:pt idx="239">
                  <c:v>1.946787</c:v>
                </c:pt>
                <c:pt idx="240">
                  <c:v>1.9464950000000001</c:v>
                </c:pt>
                <c:pt idx="241">
                  <c:v>1.946207</c:v>
                </c:pt>
                <c:pt idx="242">
                  <c:v>1.9459230000000001</c:v>
                </c:pt>
                <c:pt idx="243">
                  <c:v>1.945641</c:v>
                </c:pt>
                <c:pt idx="244">
                  <c:v>1.945363</c:v>
                </c:pt>
                <c:pt idx="245">
                  <c:v>1.945087</c:v>
                </c:pt>
                <c:pt idx="246">
                  <c:v>1.944815</c:v>
                </c:pt>
                <c:pt idx="247">
                  <c:v>1.9445460000000001</c:v>
                </c:pt>
                <c:pt idx="248">
                  <c:v>1.9442790000000001</c:v>
                </c:pt>
                <c:pt idx="249">
                  <c:v>1.944016</c:v>
                </c:pt>
                <c:pt idx="250">
                  <c:v>1.943754</c:v>
                </c:pt>
                <c:pt idx="251">
                  <c:v>1.943495</c:v>
                </c:pt>
                <c:pt idx="252">
                  <c:v>1.9432389999999999</c:v>
                </c:pt>
                <c:pt idx="253">
                  <c:v>1.942985</c:v>
                </c:pt>
                <c:pt idx="254">
                  <c:v>1.942733</c:v>
                </c:pt>
                <c:pt idx="255">
                  <c:v>1.942483</c:v>
                </c:pt>
                <c:pt idx="256">
                  <c:v>1.9422349999999999</c:v>
                </c:pt>
                <c:pt idx="257">
                  <c:v>1.9419900000000001</c:v>
                </c:pt>
                <c:pt idx="258">
                  <c:v>1.941746</c:v>
                </c:pt>
                <c:pt idx="259">
                  <c:v>1.941505</c:v>
                </c:pt>
                <c:pt idx="260">
                  <c:v>1.9412670000000001</c:v>
                </c:pt>
                <c:pt idx="261">
                  <c:v>1.9410320000000001</c:v>
                </c:pt>
                <c:pt idx="262">
                  <c:v>1.9408000000000001</c:v>
                </c:pt>
                <c:pt idx="263">
                  <c:v>1.940572</c:v>
                </c:pt>
                <c:pt idx="264">
                  <c:v>1.940348</c:v>
                </c:pt>
                <c:pt idx="265">
                  <c:v>1.940129</c:v>
                </c:pt>
                <c:pt idx="266">
                  <c:v>1.9399150000000001</c:v>
                </c:pt>
                <c:pt idx="267">
                  <c:v>1.9397070000000001</c:v>
                </c:pt>
                <c:pt idx="268">
                  <c:v>1.9395039999999999</c:v>
                </c:pt>
                <c:pt idx="269">
                  <c:v>1.9393069999999999</c:v>
                </c:pt>
                <c:pt idx="270">
                  <c:v>1.939117</c:v>
                </c:pt>
                <c:pt idx="271">
                  <c:v>1.938933</c:v>
                </c:pt>
                <c:pt idx="272">
                  <c:v>1.938755</c:v>
                </c:pt>
                <c:pt idx="273">
                  <c:v>1.9385829999999999</c:v>
                </c:pt>
                <c:pt idx="274">
                  <c:v>1.938418</c:v>
                </c:pt>
                <c:pt idx="275">
                  <c:v>1.938259</c:v>
                </c:pt>
                <c:pt idx="276">
                  <c:v>1.9381060000000001</c:v>
                </c:pt>
                <c:pt idx="277">
                  <c:v>1.937959</c:v>
                </c:pt>
                <c:pt idx="278">
                  <c:v>1.9378169999999999</c:v>
                </c:pt>
                <c:pt idx="279">
                  <c:v>1.9376819999999999</c:v>
                </c:pt>
                <c:pt idx="280">
                  <c:v>1.937551</c:v>
                </c:pt>
                <c:pt idx="281">
                  <c:v>1.9374260000000001</c:v>
                </c:pt>
                <c:pt idx="282">
                  <c:v>1.9373069999999999</c:v>
                </c:pt>
                <c:pt idx="283">
                  <c:v>1.937192</c:v>
                </c:pt>
                <c:pt idx="284">
                  <c:v>1.9370810000000001</c:v>
                </c:pt>
                <c:pt idx="285">
                  <c:v>1.936976</c:v>
                </c:pt>
                <c:pt idx="286">
                  <c:v>1.9368749999999999</c:v>
                </c:pt>
                <c:pt idx="287">
                  <c:v>1.936779</c:v>
                </c:pt>
                <c:pt idx="288">
                  <c:v>1.936687</c:v>
                </c:pt>
                <c:pt idx="289">
                  <c:v>1.936601</c:v>
                </c:pt>
                <c:pt idx="290">
                  <c:v>1.9365190000000001</c:v>
                </c:pt>
                <c:pt idx="291">
                  <c:v>1.9364429999999999</c:v>
                </c:pt>
                <c:pt idx="292">
                  <c:v>1.9363729999999999</c:v>
                </c:pt>
                <c:pt idx="293">
                  <c:v>1.9363090000000001</c:v>
                </c:pt>
                <c:pt idx="294">
                  <c:v>1.9362509999999999</c:v>
                </c:pt>
                <c:pt idx="295">
                  <c:v>1.9362010000000001</c:v>
                </c:pt>
                <c:pt idx="296">
                  <c:v>1.936158</c:v>
                </c:pt>
                <c:pt idx="297">
                  <c:v>1.9361219999999999</c:v>
                </c:pt>
                <c:pt idx="298">
                  <c:v>1.936094</c:v>
                </c:pt>
                <c:pt idx="299">
                  <c:v>1.9360740000000001</c:v>
                </c:pt>
                <c:pt idx="300">
                  <c:v>1.9360619999999999</c:v>
                </c:pt>
                <c:pt idx="301">
                  <c:v>1.9360580000000001</c:v>
                </c:pt>
                <c:pt idx="302">
                  <c:v>1.936061</c:v>
                </c:pt>
                <c:pt idx="303">
                  <c:v>1.9360729999999999</c:v>
                </c:pt>
                <c:pt idx="304">
                  <c:v>1.9360919999999999</c:v>
                </c:pt>
                <c:pt idx="305">
                  <c:v>1.9361189999999999</c:v>
                </c:pt>
                <c:pt idx="306">
                  <c:v>1.936153</c:v>
                </c:pt>
                <c:pt idx="307">
                  <c:v>1.9361950000000001</c:v>
                </c:pt>
                <c:pt idx="308">
                  <c:v>1.9362429999999999</c:v>
                </c:pt>
                <c:pt idx="309">
                  <c:v>1.936299</c:v>
                </c:pt>
                <c:pt idx="310">
                  <c:v>1.936361</c:v>
                </c:pt>
                <c:pt idx="311">
                  <c:v>1.936429</c:v>
                </c:pt>
                <c:pt idx="312">
                  <c:v>1.9365030000000001</c:v>
                </c:pt>
                <c:pt idx="313">
                  <c:v>1.9365829999999999</c:v>
                </c:pt>
                <c:pt idx="314">
                  <c:v>1.9366680000000001</c:v>
                </c:pt>
                <c:pt idx="315">
                  <c:v>1.9367589999999999</c:v>
                </c:pt>
                <c:pt idx="316">
                  <c:v>1.936855</c:v>
                </c:pt>
                <c:pt idx="317">
                  <c:v>1.9369559999999999</c:v>
                </c:pt>
                <c:pt idx="318">
                  <c:v>1.9370620000000001</c:v>
                </c:pt>
                <c:pt idx="319">
                  <c:v>1.937174</c:v>
                </c:pt>
                <c:pt idx="320">
                  <c:v>1.9372910000000001</c:v>
                </c:pt>
                <c:pt idx="321">
                  <c:v>1.9374150000000001</c:v>
                </c:pt>
                <c:pt idx="322">
                  <c:v>1.9375450000000001</c:v>
                </c:pt>
                <c:pt idx="323">
                  <c:v>1.937681</c:v>
                </c:pt>
                <c:pt idx="324">
                  <c:v>1.937824</c:v>
                </c:pt>
                <c:pt idx="325">
                  <c:v>1.937975</c:v>
                </c:pt>
                <c:pt idx="326">
                  <c:v>1.938132</c:v>
                </c:pt>
                <c:pt idx="327">
                  <c:v>1.9382969999999999</c:v>
                </c:pt>
                <c:pt idx="328">
                  <c:v>1.9384699999999999</c:v>
                </c:pt>
                <c:pt idx="329">
                  <c:v>1.93865</c:v>
                </c:pt>
                <c:pt idx="330">
                  <c:v>1.9388380000000001</c:v>
                </c:pt>
                <c:pt idx="331">
                  <c:v>1.939033</c:v>
                </c:pt>
                <c:pt idx="332">
                  <c:v>1.939235</c:v>
                </c:pt>
                <c:pt idx="333">
                  <c:v>1.9394450000000001</c:v>
                </c:pt>
                <c:pt idx="334">
                  <c:v>1.939662</c:v>
                </c:pt>
                <c:pt idx="335">
                  <c:v>1.939886</c:v>
                </c:pt>
                <c:pt idx="336">
                  <c:v>1.940116</c:v>
                </c:pt>
                <c:pt idx="337">
                  <c:v>1.940353</c:v>
                </c:pt>
                <c:pt idx="338">
                  <c:v>1.940596</c:v>
                </c:pt>
                <c:pt idx="339">
                  <c:v>1.9408449999999999</c:v>
                </c:pt>
                <c:pt idx="340">
                  <c:v>1.9410989999999999</c:v>
                </c:pt>
                <c:pt idx="341">
                  <c:v>1.9413579999999999</c:v>
                </c:pt>
                <c:pt idx="342">
                  <c:v>1.941622</c:v>
                </c:pt>
                <c:pt idx="343">
                  <c:v>1.9418899999999999</c:v>
                </c:pt>
                <c:pt idx="344">
                  <c:v>1.9421619999999999</c:v>
                </c:pt>
                <c:pt idx="345">
                  <c:v>1.9424380000000001</c:v>
                </c:pt>
                <c:pt idx="346">
                  <c:v>1.9427179999999999</c:v>
                </c:pt>
                <c:pt idx="347">
                  <c:v>1.943001</c:v>
                </c:pt>
                <c:pt idx="348">
                  <c:v>1.9432879999999999</c:v>
                </c:pt>
                <c:pt idx="349">
                  <c:v>1.9435789999999999</c:v>
                </c:pt>
                <c:pt idx="350">
                  <c:v>1.943875</c:v>
                </c:pt>
                <c:pt idx="351">
                  <c:v>1.9441740000000001</c:v>
                </c:pt>
                <c:pt idx="352">
                  <c:v>1.9444779999999999</c:v>
                </c:pt>
                <c:pt idx="353">
                  <c:v>1.944787</c:v>
                </c:pt>
                <c:pt idx="354">
                  <c:v>1.945101</c:v>
                </c:pt>
                <c:pt idx="355">
                  <c:v>1.9454199999999999</c:v>
                </c:pt>
                <c:pt idx="356">
                  <c:v>1.9457450000000001</c:v>
                </c:pt>
                <c:pt idx="357">
                  <c:v>1.9460740000000001</c:v>
                </c:pt>
                <c:pt idx="358">
                  <c:v>1.9464090000000001</c:v>
                </c:pt>
                <c:pt idx="359">
                  <c:v>1.9467490000000001</c:v>
                </c:pt>
                <c:pt idx="360">
                  <c:v>1.9470940000000001</c:v>
                </c:pt>
                <c:pt idx="361">
                  <c:v>1.947444</c:v>
                </c:pt>
                <c:pt idx="362">
                  <c:v>1.9478</c:v>
                </c:pt>
                <c:pt idx="363">
                  <c:v>1.9481599999999999</c:v>
                </c:pt>
                <c:pt idx="364">
                  <c:v>1.9485239999999999</c:v>
                </c:pt>
                <c:pt idx="365">
                  <c:v>1.948893</c:v>
                </c:pt>
                <c:pt idx="366">
                  <c:v>1.9492659999999999</c:v>
                </c:pt>
                <c:pt idx="367">
                  <c:v>1.9496420000000001</c:v>
                </c:pt>
                <c:pt idx="368">
                  <c:v>1.9500219999999999</c:v>
                </c:pt>
                <c:pt idx="369">
                  <c:v>1.9504049999999999</c:v>
                </c:pt>
                <c:pt idx="370">
                  <c:v>1.9507890000000001</c:v>
                </c:pt>
                <c:pt idx="371">
                  <c:v>1.951176</c:v>
                </c:pt>
                <c:pt idx="372">
                  <c:v>1.951565</c:v>
                </c:pt>
                <c:pt idx="373">
                  <c:v>1.9519550000000001</c:v>
                </c:pt>
                <c:pt idx="374">
                  <c:v>1.952345</c:v>
                </c:pt>
                <c:pt idx="375">
                  <c:v>1.952736</c:v>
                </c:pt>
                <c:pt idx="376">
                  <c:v>1.953128</c:v>
                </c:pt>
                <c:pt idx="377">
                  <c:v>1.9535199999999999</c:v>
                </c:pt>
                <c:pt idx="378">
                  <c:v>1.953913</c:v>
                </c:pt>
                <c:pt idx="379">
                  <c:v>1.954307</c:v>
                </c:pt>
                <c:pt idx="380">
                  <c:v>1.9547019999999999</c:v>
                </c:pt>
                <c:pt idx="381">
                  <c:v>1.955098</c:v>
                </c:pt>
                <c:pt idx="382">
                  <c:v>1.955495</c:v>
                </c:pt>
                <c:pt idx="383">
                  <c:v>1.955894</c:v>
                </c:pt>
                <c:pt idx="384">
                  <c:v>1.9562949999999999</c:v>
                </c:pt>
                <c:pt idx="385">
                  <c:v>1.9566969999999999</c:v>
                </c:pt>
                <c:pt idx="386">
                  <c:v>1.957101</c:v>
                </c:pt>
                <c:pt idx="387">
                  <c:v>1.9575070000000001</c:v>
                </c:pt>
                <c:pt idx="388">
                  <c:v>1.9579139999999999</c:v>
                </c:pt>
                <c:pt idx="389">
                  <c:v>1.958323</c:v>
                </c:pt>
                <c:pt idx="390">
                  <c:v>1.958734</c:v>
                </c:pt>
                <c:pt idx="391">
                  <c:v>1.9591460000000001</c:v>
                </c:pt>
                <c:pt idx="392">
                  <c:v>1.95956</c:v>
                </c:pt>
                <c:pt idx="393">
                  <c:v>1.9599740000000001</c:v>
                </c:pt>
                <c:pt idx="394">
                  <c:v>1.9603900000000001</c:v>
                </c:pt>
                <c:pt idx="395">
                  <c:v>1.960806</c:v>
                </c:pt>
                <c:pt idx="396">
                  <c:v>1.9612229999999999</c:v>
                </c:pt>
                <c:pt idx="397">
                  <c:v>1.9616389999999999</c:v>
                </c:pt>
                <c:pt idx="398">
                  <c:v>1.962054</c:v>
                </c:pt>
                <c:pt idx="399">
                  <c:v>1.962469</c:v>
                </c:pt>
                <c:pt idx="400">
                  <c:v>1.962882</c:v>
                </c:pt>
                <c:pt idx="401">
                  <c:v>1.963293</c:v>
                </c:pt>
                <c:pt idx="402">
                  <c:v>1.9637009999999999</c:v>
                </c:pt>
                <c:pt idx="403">
                  <c:v>1.964107</c:v>
                </c:pt>
                <c:pt idx="404">
                  <c:v>1.96451</c:v>
                </c:pt>
                <c:pt idx="405">
                  <c:v>1.9649099999999999</c:v>
                </c:pt>
                <c:pt idx="406">
                  <c:v>1.965306</c:v>
                </c:pt>
                <c:pt idx="407">
                  <c:v>1.9657</c:v>
                </c:pt>
                <c:pt idx="408">
                  <c:v>1.9660899999999999</c:v>
                </c:pt>
                <c:pt idx="409">
                  <c:v>1.9664779999999999</c:v>
                </c:pt>
                <c:pt idx="410">
                  <c:v>1.966863</c:v>
                </c:pt>
                <c:pt idx="411">
                  <c:v>1.9672460000000001</c:v>
                </c:pt>
                <c:pt idx="412">
                  <c:v>1.9676260000000001</c:v>
                </c:pt>
                <c:pt idx="413">
                  <c:v>1.9680040000000001</c:v>
                </c:pt>
                <c:pt idx="414">
                  <c:v>1.96838</c:v>
                </c:pt>
                <c:pt idx="415">
                  <c:v>1.9687539999999999</c:v>
                </c:pt>
                <c:pt idx="416">
                  <c:v>1.9691259999999999</c:v>
                </c:pt>
                <c:pt idx="417">
                  <c:v>1.9694959999999999</c:v>
                </c:pt>
                <c:pt idx="418">
                  <c:v>1.9698640000000001</c:v>
                </c:pt>
                <c:pt idx="419">
                  <c:v>1.970229</c:v>
                </c:pt>
                <c:pt idx="420">
                  <c:v>1.970593</c:v>
                </c:pt>
                <c:pt idx="421">
                  <c:v>1.970955</c:v>
                </c:pt>
                <c:pt idx="422">
                  <c:v>1.971314</c:v>
                </c:pt>
                <c:pt idx="423">
                  <c:v>1.971671</c:v>
                </c:pt>
                <c:pt idx="424">
                  <c:v>1.9720249999999999</c:v>
                </c:pt>
                <c:pt idx="425">
                  <c:v>1.9723759999999999</c:v>
                </c:pt>
                <c:pt idx="426">
                  <c:v>1.9727239999999999</c:v>
                </c:pt>
                <c:pt idx="427">
                  <c:v>1.9730669999999999</c:v>
                </c:pt>
                <c:pt idx="428">
                  <c:v>1.973406</c:v>
                </c:pt>
                <c:pt idx="429">
                  <c:v>1.97374</c:v>
                </c:pt>
                <c:pt idx="430">
                  <c:v>1.9740690000000001</c:v>
                </c:pt>
                <c:pt idx="431">
                  <c:v>1.9743919999999999</c:v>
                </c:pt>
                <c:pt idx="432">
                  <c:v>1.974709</c:v>
                </c:pt>
                <c:pt idx="433">
                  <c:v>1.97502</c:v>
                </c:pt>
                <c:pt idx="434">
                  <c:v>1.975325</c:v>
                </c:pt>
                <c:pt idx="435">
                  <c:v>1.9756229999999999</c:v>
                </c:pt>
                <c:pt idx="436">
                  <c:v>1.9759150000000001</c:v>
                </c:pt>
                <c:pt idx="437">
                  <c:v>1.9762010000000001</c:v>
                </c:pt>
                <c:pt idx="438">
                  <c:v>1.9764809999999999</c:v>
                </c:pt>
                <c:pt idx="439">
                  <c:v>1.976755</c:v>
                </c:pt>
                <c:pt idx="440">
                  <c:v>1.977023</c:v>
                </c:pt>
                <c:pt idx="441">
                  <c:v>1.977285</c:v>
                </c:pt>
                <c:pt idx="442">
                  <c:v>1.9775419999999999</c:v>
                </c:pt>
                <c:pt idx="443">
                  <c:v>1.9777929999999999</c:v>
                </c:pt>
                <c:pt idx="444">
                  <c:v>1.97804</c:v>
                </c:pt>
                <c:pt idx="445">
                  <c:v>1.978281</c:v>
                </c:pt>
                <c:pt idx="446">
                  <c:v>1.9785170000000001</c:v>
                </c:pt>
                <c:pt idx="447">
                  <c:v>1.9787490000000001</c:v>
                </c:pt>
                <c:pt idx="448">
                  <c:v>1.9789749999999999</c:v>
                </c:pt>
                <c:pt idx="449">
                  <c:v>1.9791970000000001</c:v>
                </c:pt>
                <c:pt idx="450">
                  <c:v>1.979414</c:v>
                </c:pt>
                <c:pt idx="451">
                  <c:v>1.979627</c:v>
                </c:pt>
                <c:pt idx="452">
                  <c:v>1.9798340000000001</c:v>
                </c:pt>
                <c:pt idx="453">
                  <c:v>1.9800359999999999</c:v>
                </c:pt>
                <c:pt idx="454">
                  <c:v>1.980232</c:v>
                </c:pt>
                <c:pt idx="455">
                  <c:v>1.980423</c:v>
                </c:pt>
                <c:pt idx="456">
                  <c:v>1.980607</c:v>
                </c:pt>
                <c:pt idx="457">
                  <c:v>1.980785</c:v>
                </c:pt>
                <c:pt idx="458">
                  <c:v>1.980955</c:v>
                </c:pt>
                <c:pt idx="459">
                  <c:v>1.9811179999999999</c:v>
                </c:pt>
                <c:pt idx="460">
                  <c:v>1.9812730000000001</c:v>
                </c:pt>
                <c:pt idx="461">
                  <c:v>1.98142</c:v>
                </c:pt>
                <c:pt idx="462">
                  <c:v>1.9815590000000001</c:v>
                </c:pt>
                <c:pt idx="463">
                  <c:v>1.98169</c:v>
                </c:pt>
                <c:pt idx="464">
                  <c:v>1.9818119999999999</c:v>
                </c:pt>
                <c:pt idx="465">
                  <c:v>1.9819260000000001</c:v>
                </c:pt>
                <c:pt idx="466">
                  <c:v>1.9820310000000001</c:v>
                </c:pt>
                <c:pt idx="467">
                  <c:v>1.982129</c:v>
                </c:pt>
                <c:pt idx="468">
                  <c:v>1.982219</c:v>
                </c:pt>
                <c:pt idx="469">
                  <c:v>1.9823</c:v>
                </c:pt>
                <c:pt idx="470">
                  <c:v>1.982375</c:v>
                </c:pt>
                <c:pt idx="471">
                  <c:v>1.982442</c:v>
                </c:pt>
                <c:pt idx="472">
                  <c:v>1.9825010000000001</c:v>
                </c:pt>
                <c:pt idx="473">
                  <c:v>1.9825539999999999</c:v>
                </c:pt>
                <c:pt idx="474">
                  <c:v>1.9825999999999999</c:v>
                </c:pt>
                <c:pt idx="475">
                  <c:v>1.98264</c:v>
                </c:pt>
                <c:pt idx="476">
                  <c:v>1.9826729999999999</c:v>
                </c:pt>
                <c:pt idx="477">
                  <c:v>1.9826999999999999</c:v>
                </c:pt>
                <c:pt idx="478">
                  <c:v>1.9827220000000001</c:v>
                </c:pt>
                <c:pt idx="479">
                  <c:v>1.982737</c:v>
                </c:pt>
                <c:pt idx="480">
                  <c:v>1.9827459999999999</c:v>
                </c:pt>
                <c:pt idx="481">
                  <c:v>1.9827490000000001</c:v>
                </c:pt>
                <c:pt idx="482">
                  <c:v>1.9827459999999999</c:v>
                </c:pt>
                <c:pt idx="483">
                  <c:v>1.982737</c:v>
                </c:pt>
                <c:pt idx="484">
                  <c:v>1.982721</c:v>
                </c:pt>
                <c:pt idx="485">
                  <c:v>1.9826980000000001</c:v>
                </c:pt>
                <c:pt idx="486">
                  <c:v>1.982667</c:v>
                </c:pt>
                <c:pt idx="487">
                  <c:v>1.982629</c:v>
                </c:pt>
                <c:pt idx="488">
                  <c:v>1.9825820000000001</c:v>
                </c:pt>
                <c:pt idx="489">
                  <c:v>1.9825269999999999</c:v>
                </c:pt>
                <c:pt idx="490">
                  <c:v>1.982464</c:v>
                </c:pt>
                <c:pt idx="491">
                  <c:v>1.9823919999999999</c:v>
                </c:pt>
                <c:pt idx="492">
                  <c:v>1.9823120000000001</c:v>
                </c:pt>
                <c:pt idx="493">
                  <c:v>1.9822219999999999</c:v>
                </c:pt>
                <c:pt idx="494">
                  <c:v>1.9821249999999999</c:v>
                </c:pt>
                <c:pt idx="495">
                  <c:v>1.9820180000000001</c:v>
                </c:pt>
                <c:pt idx="496">
                  <c:v>1.981903</c:v>
                </c:pt>
                <c:pt idx="497">
                  <c:v>1.9817800000000001</c:v>
                </c:pt>
                <c:pt idx="498">
                  <c:v>1.981649</c:v>
                </c:pt>
                <c:pt idx="499">
                  <c:v>1.9815100000000001</c:v>
                </c:pt>
                <c:pt idx="500">
                  <c:v>1.9813639999999999</c:v>
                </c:pt>
                <c:pt idx="501">
                  <c:v>1.9812099999999999</c:v>
                </c:pt>
                <c:pt idx="502">
                  <c:v>1.98105</c:v>
                </c:pt>
                <c:pt idx="503">
                  <c:v>1.980882</c:v>
                </c:pt>
                <c:pt idx="504">
                  <c:v>1.9807079999999999</c:v>
                </c:pt>
                <c:pt idx="505">
                  <c:v>1.980529</c:v>
                </c:pt>
                <c:pt idx="506">
                  <c:v>1.980343</c:v>
                </c:pt>
                <c:pt idx="507">
                  <c:v>1.9801519999999999</c:v>
                </c:pt>
                <c:pt idx="508">
                  <c:v>1.9799549999999999</c:v>
                </c:pt>
                <c:pt idx="509">
                  <c:v>1.9797530000000001</c:v>
                </c:pt>
                <c:pt idx="510">
                  <c:v>1.979546</c:v>
                </c:pt>
                <c:pt idx="511">
                  <c:v>1.979333</c:v>
                </c:pt>
                <c:pt idx="512">
                  <c:v>1.979115</c:v>
                </c:pt>
                <c:pt idx="513">
                  <c:v>1.978891</c:v>
                </c:pt>
                <c:pt idx="514">
                  <c:v>1.978661</c:v>
                </c:pt>
                <c:pt idx="515">
                  <c:v>1.978424</c:v>
                </c:pt>
                <c:pt idx="516">
                  <c:v>1.978181</c:v>
                </c:pt>
                <c:pt idx="517">
                  <c:v>1.9779310000000001</c:v>
                </c:pt>
                <c:pt idx="518">
                  <c:v>1.977673</c:v>
                </c:pt>
                <c:pt idx="519">
                  <c:v>1.977409</c:v>
                </c:pt>
                <c:pt idx="520">
                  <c:v>1.9771369999999999</c:v>
                </c:pt>
                <c:pt idx="521">
                  <c:v>1.976858</c:v>
                </c:pt>
                <c:pt idx="522">
                  <c:v>1.9765710000000001</c:v>
                </c:pt>
                <c:pt idx="523">
                  <c:v>1.9762770000000001</c:v>
                </c:pt>
                <c:pt idx="524">
                  <c:v>1.9759770000000001</c:v>
                </c:pt>
                <c:pt idx="525">
                  <c:v>1.9756689999999999</c:v>
                </c:pt>
                <c:pt idx="526">
                  <c:v>1.9753540000000001</c:v>
                </c:pt>
                <c:pt idx="527">
                  <c:v>1.975033</c:v>
                </c:pt>
                <c:pt idx="528">
                  <c:v>1.9747049999999999</c:v>
                </c:pt>
                <c:pt idx="529">
                  <c:v>1.9743710000000001</c:v>
                </c:pt>
                <c:pt idx="530">
                  <c:v>1.974032</c:v>
                </c:pt>
                <c:pt idx="531">
                  <c:v>1.973687</c:v>
                </c:pt>
                <c:pt idx="532">
                  <c:v>1.973338</c:v>
                </c:pt>
                <c:pt idx="533">
                  <c:v>1.9729829999999999</c:v>
                </c:pt>
                <c:pt idx="534">
                  <c:v>1.9726239999999999</c:v>
                </c:pt>
                <c:pt idx="535">
                  <c:v>1.972262</c:v>
                </c:pt>
                <c:pt idx="536">
                  <c:v>1.9718960000000001</c:v>
                </c:pt>
                <c:pt idx="537">
                  <c:v>1.9715259999999999</c:v>
                </c:pt>
                <c:pt idx="538">
                  <c:v>1.9711540000000001</c:v>
                </c:pt>
                <c:pt idx="539">
                  <c:v>1.9707779999999999</c:v>
                </c:pt>
                <c:pt idx="540">
                  <c:v>1.9703999999999999</c:v>
                </c:pt>
                <c:pt idx="541">
                  <c:v>1.970018</c:v>
                </c:pt>
                <c:pt idx="542">
                  <c:v>1.969633</c:v>
                </c:pt>
                <c:pt idx="543">
                  <c:v>1.969244</c:v>
                </c:pt>
                <c:pt idx="544">
                  <c:v>1.9688509999999999</c:v>
                </c:pt>
                <c:pt idx="545">
                  <c:v>1.9684539999999999</c:v>
                </c:pt>
                <c:pt idx="546">
                  <c:v>1.9680530000000001</c:v>
                </c:pt>
                <c:pt idx="547">
                  <c:v>1.9676480000000001</c:v>
                </c:pt>
                <c:pt idx="548">
                  <c:v>1.967238</c:v>
                </c:pt>
                <c:pt idx="549">
                  <c:v>1.966823</c:v>
                </c:pt>
                <c:pt idx="550">
                  <c:v>1.966404</c:v>
                </c:pt>
                <c:pt idx="551">
                  <c:v>1.965981</c:v>
                </c:pt>
                <c:pt idx="552">
                  <c:v>1.9655530000000001</c:v>
                </c:pt>
                <c:pt idx="553">
                  <c:v>1.9651209999999999</c:v>
                </c:pt>
                <c:pt idx="554">
                  <c:v>1.9646840000000001</c:v>
                </c:pt>
                <c:pt idx="555">
                  <c:v>1.9642440000000001</c:v>
                </c:pt>
                <c:pt idx="556">
                  <c:v>1.9637990000000001</c:v>
                </c:pt>
                <c:pt idx="557">
                  <c:v>1.9633510000000001</c:v>
                </c:pt>
                <c:pt idx="558">
                  <c:v>1.9629000000000001</c:v>
                </c:pt>
                <c:pt idx="559">
                  <c:v>1.9624459999999999</c:v>
                </c:pt>
                <c:pt idx="560">
                  <c:v>1.9619899999999999</c:v>
                </c:pt>
                <c:pt idx="561">
                  <c:v>1.9615309999999999</c:v>
                </c:pt>
                <c:pt idx="562">
                  <c:v>1.961071</c:v>
                </c:pt>
                <c:pt idx="563">
                  <c:v>1.960609</c:v>
                </c:pt>
                <c:pt idx="564">
                  <c:v>1.9601470000000001</c:v>
                </c:pt>
                <c:pt idx="565">
                  <c:v>1.959684</c:v>
                </c:pt>
                <c:pt idx="566">
                  <c:v>1.959222</c:v>
                </c:pt>
                <c:pt idx="567">
                  <c:v>1.9587589999999999</c:v>
                </c:pt>
                <c:pt idx="568">
                  <c:v>1.958297</c:v>
                </c:pt>
                <c:pt idx="569">
                  <c:v>1.9578340000000001</c:v>
                </c:pt>
                <c:pt idx="570">
                  <c:v>1.957373</c:v>
                </c:pt>
                <c:pt idx="571">
                  <c:v>1.9569110000000001</c:v>
                </c:pt>
                <c:pt idx="572">
                  <c:v>1.9564490000000001</c:v>
                </c:pt>
                <c:pt idx="573">
                  <c:v>1.955986</c:v>
                </c:pt>
                <c:pt idx="574">
                  <c:v>1.9555229999999999</c:v>
                </c:pt>
                <c:pt idx="575">
                  <c:v>1.95506</c:v>
                </c:pt>
                <c:pt idx="576">
                  <c:v>1.954596</c:v>
                </c:pt>
                <c:pt idx="577">
                  <c:v>1.9541299999999999</c:v>
                </c:pt>
                <c:pt idx="578">
                  <c:v>1.9536640000000001</c:v>
                </c:pt>
                <c:pt idx="579">
                  <c:v>1.9531970000000001</c:v>
                </c:pt>
                <c:pt idx="580">
                  <c:v>1.9527300000000001</c:v>
                </c:pt>
                <c:pt idx="581">
                  <c:v>1.952261</c:v>
                </c:pt>
                <c:pt idx="582">
                  <c:v>1.9517910000000001</c:v>
                </c:pt>
                <c:pt idx="583">
                  <c:v>1.9513210000000001</c:v>
                </c:pt>
                <c:pt idx="584">
                  <c:v>1.95085</c:v>
                </c:pt>
                <c:pt idx="585">
                  <c:v>1.9503790000000001</c:v>
                </c:pt>
                <c:pt idx="586">
                  <c:v>1.9499070000000001</c:v>
                </c:pt>
                <c:pt idx="587">
                  <c:v>1.9494359999999999</c:v>
                </c:pt>
                <c:pt idx="588">
                  <c:v>1.948966</c:v>
                </c:pt>
                <c:pt idx="589">
                  <c:v>1.948496</c:v>
                </c:pt>
                <c:pt idx="590">
                  <c:v>1.9480280000000001</c:v>
                </c:pt>
                <c:pt idx="591">
                  <c:v>1.9475610000000001</c:v>
                </c:pt>
                <c:pt idx="592">
                  <c:v>1.9470959999999999</c:v>
                </c:pt>
                <c:pt idx="593">
                  <c:v>1.9466349999999999</c:v>
                </c:pt>
                <c:pt idx="594">
                  <c:v>1.9461759999999999</c:v>
                </c:pt>
                <c:pt idx="595">
                  <c:v>1.945721</c:v>
                </c:pt>
                <c:pt idx="596">
                  <c:v>1.9452689999999999</c:v>
                </c:pt>
                <c:pt idx="597">
                  <c:v>1.9448209999999999</c:v>
                </c:pt>
                <c:pt idx="598">
                  <c:v>1.944377</c:v>
                </c:pt>
                <c:pt idx="599">
                  <c:v>1.943937</c:v>
                </c:pt>
                <c:pt idx="600">
                  <c:v>1.9435009999999999</c:v>
                </c:pt>
                <c:pt idx="601">
                  <c:v>1.943068</c:v>
                </c:pt>
                <c:pt idx="602">
                  <c:v>1.9426380000000001</c:v>
                </c:pt>
                <c:pt idx="603">
                  <c:v>1.942212</c:v>
                </c:pt>
                <c:pt idx="604">
                  <c:v>1.941789</c:v>
                </c:pt>
                <c:pt idx="605">
                  <c:v>1.941368</c:v>
                </c:pt>
                <c:pt idx="606">
                  <c:v>1.9409510000000001</c:v>
                </c:pt>
                <c:pt idx="607">
                  <c:v>1.940536</c:v>
                </c:pt>
                <c:pt idx="608">
                  <c:v>1.940123</c:v>
                </c:pt>
                <c:pt idx="609">
                  <c:v>1.9397139999999999</c:v>
                </c:pt>
                <c:pt idx="610">
                  <c:v>1.939306</c:v>
                </c:pt>
                <c:pt idx="611">
                  <c:v>1.9389019999999999</c:v>
                </c:pt>
                <c:pt idx="612">
                  <c:v>1.9384999999999999</c:v>
                </c:pt>
                <c:pt idx="613">
                  <c:v>1.9381010000000001</c:v>
                </c:pt>
                <c:pt idx="614">
                  <c:v>1.9377040000000001</c:v>
                </c:pt>
                <c:pt idx="615">
                  <c:v>1.937311</c:v>
                </c:pt>
                <c:pt idx="616">
                  <c:v>1.9369209999999999</c:v>
                </c:pt>
                <c:pt idx="617">
                  <c:v>1.9365349999999999</c:v>
                </c:pt>
                <c:pt idx="618">
                  <c:v>1.9361520000000001</c:v>
                </c:pt>
                <c:pt idx="619">
                  <c:v>1.9357740000000001</c:v>
                </c:pt>
                <c:pt idx="620">
                  <c:v>1.9354</c:v>
                </c:pt>
                <c:pt idx="621">
                  <c:v>1.9350320000000001</c:v>
                </c:pt>
                <c:pt idx="622">
                  <c:v>1.934669</c:v>
                </c:pt>
                <c:pt idx="623">
                  <c:v>1.934312</c:v>
                </c:pt>
                <c:pt idx="624">
                  <c:v>1.933962</c:v>
                </c:pt>
                <c:pt idx="625">
                  <c:v>1.9336180000000001</c:v>
                </c:pt>
                <c:pt idx="626">
                  <c:v>1.933281</c:v>
                </c:pt>
                <c:pt idx="627">
                  <c:v>1.9329499999999999</c:v>
                </c:pt>
                <c:pt idx="628">
                  <c:v>1.932626</c:v>
                </c:pt>
                <c:pt idx="629">
                  <c:v>1.9323090000000001</c:v>
                </c:pt>
                <c:pt idx="630">
                  <c:v>1.9319980000000001</c:v>
                </c:pt>
                <c:pt idx="631">
                  <c:v>1.931694</c:v>
                </c:pt>
                <c:pt idx="632">
                  <c:v>1.931395</c:v>
                </c:pt>
                <c:pt idx="633">
                  <c:v>1.9311020000000001</c:v>
                </c:pt>
                <c:pt idx="634">
                  <c:v>1.9308149999999999</c:v>
                </c:pt>
                <c:pt idx="635">
                  <c:v>1.930534</c:v>
                </c:pt>
                <c:pt idx="636">
                  <c:v>1.930258</c:v>
                </c:pt>
                <c:pt idx="637">
                  <c:v>1.9299869999999999</c:v>
                </c:pt>
                <c:pt idx="638">
                  <c:v>1.929721</c:v>
                </c:pt>
                <c:pt idx="639">
                  <c:v>1.92946</c:v>
                </c:pt>
                <c:pt idx="640">
                  <c:v>1.9292039999999999</c:v>
                </c:pt>
                <c:pt idx="641">
                  <c:v>1.9289529999999999</c:v>
                </c:pt>
                <c:pt idx="642">
                  <c:v>1.9287069999999999</c:v>
                </c:pt>
                <c:pt idx="643">
                  <c:v>1.928466</c:v>
                </c:pt>
                <c:pt idx="644">
                  <c:v>1.9282300000000001</c:v>
                </c:pt>
                <c:pt idx="645">
                  <c:v>1.9279980000000001</c:v>
                </c:pt>
                <c:pt idx="646">
                  <c:v>1.927772</c:v>
                </c:pt>
                <c:pt idx="647">
                  <c:v>1.9275519999999999</c:v>
                </c:pt>
                <c:pt idx="648">
                  <c:v>1.927338</c:v>
                </c:pt>
                <c:pt idx="649">
                  <c:v>1.92713</c:v>
                </c:pt>
                <c:pt idx="650">
                  <c:v>1.9269289999999999</c:v>
                </c:pt>
                <c:pt idx="651">
                  <c:v>1.926736</c:v>
                </c:pt>
                <c:pt idx="652">
                  <c:v>1.9265490000000001</c:v>
                </c:pt>
                <c:pt idx="653">
                  <c:v>1.9263699999999999</c:v>
                </c:pt>
                <c:pt idx="654">
                  <c:v>1.926199</c:v>
                </c:pt>
                <c:pt idx="655">
                  <c:v>1.926037</c:v>
                </c:pt>
                <c:pt idx="656">
                  <c:v>1.9258820000000001</c:v>
                </c:pt>
                <c:pt idx="657">
                  <c:v>1.925735</c:v>
                </c:pt>
                <c:pt idx="658">
                  <c:v>1.9255960000000001</c:v>
                </c:pt>
                <c:pt idx="659">
                  <c:v>1.9254640000000001</c:v>
                </c:pt>
                <c:pt idx="660">
                  <c:v>1.925341</c:v>
                </c:pt>
                <c:pt idx="661">
                  <c:v>1.925224</c:v>
                </c:pt>
              </c:numCache>
            </c:numRef>
          </c:yVal>
          <c:smooth val="0"/>
        </c:ser>
        <c:dLbls>
          <c:showLegendKey val="0"/>
          <c:showVal val="0"/>
          <c:showCatName val="0"/>
          <c:showSerName val="0"/>
          <c:showPercent val="0"/>
          <c:showBubbleSize val="0"/>
        </c:dLbls>
        <c:axId val="65318272"/>
        <c:axId val="65316352"/>
      </c:scatterChart>
      <c:valAx>
        <c:axId val="65299200"/>
        <c:scaling>
          <c:orientation val="minMax"/>
          <c:max val="42310"/>
          <c:min val="41930"/>
        </c:scaling>
        <c:delete val="0"/>
        <c:axPos val="b"/>
        <c:minorGridlines/>
        <c:numFmt formatCode="yyyy/m/d" sourceLinked="1"/>
        <c:majorTickMark val="out"/>
        <c:minorTickMark val="in"/>
        <c:tickLblPos val="nextTo"/>
        <c:crossAx val="65301504"/>
        <c:crosses val="autoZero"/>
        <c:crossBetween val="midCat"/>
        <c:majorUnit val="60"/>
        <c:minorUnit val="30"/>
      </c:valAx>
      <c:valAx>
        <c:axId val="65301504"/>
        <c:scaling>
          <c:orientation val="minMax"/>
          <c:max val="6"/>
        </c:scaling>
        <c:delete val="0"/>
        <c:axPos val="l"/>
        <c:minorGridlines/>
        <c:numFmt formatCode="0.00" sourceLinked="1"/>
        <c:majorTickMark val="out"/>
        <c:minorTickMark val="in"/>
        <c:tickLblPos val="nextTo"/>
        <c:crossAx val="65299200"/>
        <c:crosses val="autoZero"/>
        <c:crossBetween val="midCat"/>
        <c:majorUnit val="0.5"/>
        <c:minorUnit val="0.25"/>
      </c:valAx>
      <c:valAx>
        <c:axId val="65316352"/>
        <c:scaling>
          <c:orientation val="minMax"/>
          <c:max val="2"/>
          <c:min val="0.9"/>
        </c:scaling>
        <c:delete val="0"/>
        <c:axPos val="r"/>
        <c:numFmt formatCode="0.0000" sourceLinked="1"/>
        <c:majorTickMark val="out"/>
        <c:minorTickMark val="none"/>
        <c:tickLblPos val="nextTo"/>
        <c:crossAx val="65318272"/>
        <c:crosses val="max"/>
        <c:crossBetween val="midCat"/>
        <c:majorUnit val="0.1"/>
      </c:valAx>
      <c:valAx>
        <c:axId val="65318272"/>
        <c:scaling>
          <c:orientation val="minMax"/>
        </c:scaling>
        <c:delete val="1"/>
        <c:axPos val="b"/>
        <c:numFmt formatCode="yyyy/m/d" sourceLinked="1"/>
        <c:majorTickMark val="out"/>
        <c:minorTickMark val="none"/>
        <c:tickLblPos val="nextTo"/>
        <c:crossAx val="65316352"/>
        <c:crosses val="autoZero"/>
        <c:crossBetween val="midCat"/>
      </c:valAx>
    </c:plotArea>
    <c:legend>
      <c:legendPos val="r"/>
      <c:layout>
        <c:manualLayout>
          <c:xMode val="edge"/>
          <c:yMode val="edge"/>
          <c:x val="0.42976047331100192"/>
          <c:y val="0.18128592407699762"/>
          <c:w val="0.27852681950667768"/>
          <c:h val="0.22373974621436454"/>
        </c:manualLayout>
      </c:layout>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0.58667</cdr:x>
      <cdr:y>0.88567</cdr:y>
    </cdr:from>
    <cdr:to>
      <cdr:x>0.74019</cdr:x>
      <cdr:y>0.92872</cdr:y>
    </cdr:to>
    <cdr:sp macro="" textlink="">
      <cdr:nvSpPr>
        <cdr:cNvPr id="2" name="TextBox 1"/>
        <cdr:cNvSpPr txBox="1"/>
      </cdr:nvSpPr>
      <cdr:spPr>
        <a:xfrm xmlns:a="http://schemas.openxmlformats.org/drawingml/2006/main">
          <a:off x="5064760" y="5552440"/>
          <a:ext cx="1325344" cy="26990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t>Local</a:t>
          </a:r>
          <a:r>
            <a:rPr lang="en-US" sz="1100" baseline="0"/>
            <a:t> minimum</a:t>
          </a:r>
          <a:endParaRPr lang="en-US" sz="1100"/>
        </a:p>
      </cdr:txBody>
    </cdr:sp>
  </cdr:relSizeAnchor>
  <cdr:relSizeAnchor xmlns:cdr="http://schemas.openxmlformats.org/drawingml/2006/chartDrawing">
    <cdr:from>
      <cdr:x>0.10121</cdr:x>
      <cdr:y>0.05794</cdr:y>
    </cdr:from>
    <cdr:to>
      <cdr:x>0.24251</cdr:x>
      <cdr:y>0.12074</cdr:y>
    </cdr:to>
    <cdr:sp macro="" textlink="">
      <cdr:nvSpPr>
        <cdr:cNvPr id="3" name="TextBox 1"/>
        <cdr:cNvSpPr txBox="1"/>
      </cdr:nvSpPr>
      <cdr:spPr>
        <a:xfrm xmlns:a="http://schemas.openxmlformats.org/drawingml/2006/main">
          <a:off x="873760" y="363220"/>
          <a:ext cx="1219843" cy="39370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a:t>Local max</a:t>
          </a:r>
        </a:p>
      </cdr:txBody>
    </cdr:sp>
  </cdr:relSizeAnchor>
</c:userShapes>
</file>

<file path=ppt/drawings/drawing2.xml><?xml version="1.0" encoding="utf-8"?>
<c:userShapes xmlns:c="http://schemas.openxmlformats.org/drawingml/2006/chart">
  <cdr:relSizeAnchor xmlns:cdr="http://schemas.openxmlformats.org/drawingml/2006/chartDrawing">
    <cdr:from>
      <cdr:x>0.24954</cdr:x>
      <cdr:y>0.85551</cdr:y>
    </cdr:from>
    <cdr:to>
      <cdr:x>0.40321</cdr:x>
      <cdr:y>0.89861</cdr:y>
    </cdr:to>
    <cdr:sp macro="" textlink="">
      <cdr:nvSpPr>
        <cdr:cNvPr id="2" name="TextBox 1"/>
        <cdr:cNvSpPr txBox="1"/>
      </cdr:nvSpPr>
      <cdr:spPr>
        <a:xfrm xmlns:a="http://schemas.openxmlformats.org/drawingml/2006/main">
          <a:off x="2152147" y="5357422"/>
          <a:ext cx="1325344" cy="26990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Local</a:t>
          </a:r>
          <a:r>
            <a:rPr lang="en-US" sz="1100" baseline="0"/>
            <a:t> minimum</a:t>
          </a:r>
          <a:endParaRPr lang="en-US" sz="1100"/>
        </a:p>
      </cdr:txBody>
    </cdr:sp>
  </cdr:relSizeAnchor>
  <cdr:relSizeAnchor xmlns:cdr="http://schemas.openxmlformats.org/drawingml/2006/chartDrawing">
    <cdr:from>
      <cdr:x>0.59337</cdr:x>
      <cdr:y>0.03726</cdr:y>
    </cdr:from>
    <cdr:to>
      <cdr:x>0.73481</cdr:x>
      <cdr:y>0.10013</cdr:y>
    </cdr:to>
    <cdr:sp macro="" textlink="">
      <cdr:nvSpPr>
        <cdr:cNvPr id="3" name="TextBox 1"/>
        <cdr:cNvSpPr txBox="1"/>
      </cdr:nvSpPr>
      <cdr:spPr>
        <a:xfrm xmlns:a="http://schemas.openxmlformats.org/drawingml/2006/main">
          <a:off x="5114926" y="233362"/>
          <a:ext cx="1219200" cy="3937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a:t>Local max</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5B8A0F-509A-4D4E-B8A2-D4D70F6ADCD7}" type="datetimeFigureOut">
              <a:rPr lang="en-US" smtClean="0"/>
              <a:pPr/>
              <a:t>3/20/2014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996E58-9887-034D-A2C5-588D503682EE}" type="slidenum">
              <a:rPr lang="en-US" smtClean="0"/>
              <a:pPr/>
              <a:t>‹#›</a:t>
            </a:fld>
            <a:endParaRPr lang="en-US"/>
          </a:p>
        </p:txBody>
      </p:sp>
    </p:spTree>
    <p:extLst>
      <p:ext uri="{BB962C8B-B14F-4D97-AF65-F5344CB8AC3E}">
        <p14:creationId xmlns:p14="http://schemas.microsoft.com/office/powerpoint/2010/main" val="36194984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002528-0F20-8844-920C-2F20B517E443}" type="datetimeFigureOut">
              <a:rPr lang="en-US" smtClean="0"/>
              <a:pPr/>
              <a:t>3/20/2014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11B632-81DE-3B44-B95D-30BC8B3608A6}" type="slidenum">
              <a:rPr lang="en-US" smtClean="0"/>
              <a:pPr/>
              <a:t>‹#›</a:t>
            </a:fld>
            <a:endParaRPr lang="en-US"/>
          </a:p>
        </p:txBody>
      </p:sp>
    </p:spTree>
    <p:extLst>
      <p:ext uri="{BB962C8B-B14F-4D97-AF65-F5344CB8AC3E}">
        <p14:creationId xmlns:p14="http://schemas.microsoft.com/office/powerpoint/2010/main" val="30422787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11B632-81DE-3B44-B95D-30BC8B3608A6}" type="slidenum">
              <a:rPr lang="en-US" smtClean="0"/>
              <a:pPr/>
              <a:t>1</a:t>
            </a:fld>
            <a:endParaRPr lang="en-US"/>
          </a:p>
        </p:txBody>
      </p:sp>
    </p:spTree>
    <p:extLst>
      <p:ext uri="{BB962C8B-B14F-4D97-AF65-F5344CB8AC3E}">
        <p14:creationId xmlns:p14="http://schemas.microsoft.com/office/powerpoint/2010/main" val="735211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11B632-81DE-3B44-B95D-30BC8B3608A6}" type="slidenum">
              <a:rPr lang="en-US" smtClean="0"/>
              <a:pPr/>
              <a:t>10</a:t>
            </a:fld>
            <a:endParaRPr lang="en-US"/>
          </a:p>
        </p:txBody>
      </p:sp>
    </p:spTree>
    <p:extLst>
      <p:ext uri="{BB962C8B-B14F-4D97-AF65-F5344CB8AC3E}">
        <p14:creationId xmlns:p14="http://schemas.microsoft.com/office/powerpoint/2010/main" val="1316669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11B632-81DE-3B44-B95D-30BC8B3608A6}" type="slidenum">
              <a:rPr lang="en-US" smtClean="0"/>
              <a:pPr/>
              <a:t>2</a:t>
            </a:fld>
            <a:endParaRPr lang="en-US"/>
          </a:p>
        </p:txBody>
      </p:sp>
    </p:spTree>
    <p:extLst>
      <p:ext uri="{BB962C8B-B14F-4D97-AF65-F5344CB8AC3E}">
        <p14:creationId xmlns:p14="http://schemas.microsoft.com/office/powerpoint/2010/main" val="1279053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11B632-81DE-3B44-B95D-30BC8B3608A6}" type="slidenum">
              <a:rPr lang="en-US" smtClean="0"/>
              <a:pPr/>
              <a:t>3</a:t>
            </a:fld>
            <a:endParaRPr lang="en-US"/>
          </a:p>
        </p:txBody>
      </p:sp>
    </p:spTree>
    <p:extLst>
      <p:ext uri="{BB962C8B-B14F-4D97-AF65-F5344CB8AC3E}">
        <p14:creationId xmlns:p14="http://schemas.microsoft.com/office/powerpoint/2010/main" val="1552459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11B632-81DE-3B44-B95D-30BC8B3608A6}" type="slidenum">
              <a:rPr lang="en-US" smtClean="0"/>
              <a:pPr/>
              <a:t>4</a:t>
            </a:fld>
            <a:endParaRPr lang="en-US"/>
          </a:p>
        </p:txBody>
      </p:sp>
    </p:spTree>
    <p:extLst>
      <p:ext uri="{BB962C8B-B14F-4D97-AF65-F5344CB8AC3E}">
        <p14:creationId xmlns:p14="http://schemas.microsoft.com/office/powerpoint/2010/main" val="651157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11B632-81DE-3B44-B95D-30BC8B3608A6}" type="slidenum">
              <a:rPr lang="en-US" smtClean="0"/>
              <a:pPr/>
              <a:t>5</a:t>
            </a:fld>
            <a:endParaRPr lang="en-US"/>
          </a:p>
        </p:txBody>
      </p:sp>
    </p:spTree>
    <p:extLst>
      <p:ext uri="{BB962C8B-B14F-4D97-AF65-F5344CB8AC3E}">
        <p14:creationId xmlns:p14="http://schemas.microsoft.com/office/powerpoint/2010/main" val="3263717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11B632-81DE-3B44-B95D-30BC8B3608A6}" type="slidenum">
              <a:rPr lang="en-US" smtClean="0"/>
              <a:pPr/>
              <a:t>6</a:t>
            </a:fld>
            <a:endParaRPr lang="en-US"/>
          </a:p>
        </p:txBody>
      </p:sp>
    </p:spTree>
    <p:extLst>
      <p:ext uri="{BB962C8B-B14F-4D97-AF65-F5344CB8AC3E}">
        <p14:creationId xmlns:p14="http://schemas.microsoft.com/office/powerpoint/2010/main" val="2377376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11B632-81DE-3B44-B95D-30BC8B3608A6}" type="slidenum">
              <a:rPr lang="en-US" smtClean="0"/>
              <a:pPr/>
              <a:t>7</a:t>
            </a:fld>
            <a:endParaRPr lang="en-US"/>
          </a:p>
        </p:txBody>
      </p:sp>
    </p:spTree>
    <p:extLst>
      <p:ext uri="{BB962C8B-B14F-4D97-AF65-F5344CB8AC3E}">
        <p14:creationId xmlns:p14="http://schemas.microsoft.com/office/powerpoint/2010/main" val="1935917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11B632-81DE-3B44-B95D-30BC8B3608A6}" type="slidenum">
              <a:rPr lang="en-US" smtClean="0"/>
              <a:pPr/>
              <a:t>8</a:t>
            </a:fld>
            <a:endParaRPr lang="en-US"/>
          </a:p>
        </p:txBody>
      </p:sp>
    </p:spTree>
    <p:extLst>
      <p:ext uri="{BB962C8B-B14F-4D97-AF65-F5344CB8AC3E}">
        <p14:creationId xmlns:p14="http://schemas.microsoft.com/office/powerpoint/2010/main" val="998783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11B632-81DE-3B44-B95D-30BC8B3608A6}" type="slidenum">
              <a:rPr lang="en-US" smtClean="0"/>
              <a:pPr/>
              <a:t>9</a:t>
            </a:fld>
            <a:endParaRPr lang="en-US"/>
          </a:p>
        </p:txBody>
      </p:sp>
    </p:spTree>
    <p:extLst>
      <p:ext uri="{BB962C8B-B14F-4D97-AF65-F5344CB8AC3E}">
        <p14:creationId xmlns:p14="http://schemas.microsoft.com/office/powerpoint/2010/main" val="8512307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8" name="Picture 7" descr="PPT Template Bar Vertical Flat indexe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371600" cy="6858000"/>
          </a:xfrm>
          <a:prstGeom prst="rect">
            <a:avLst/>
          </a:prstGeom>
        </p:spPr>
      </p:pic>
      <p:sp>
        <p:nvSpPr>
          <p:cNvPr id="2" name="Title 1"/>
          <p:cNvSpPr>
            <a:spLocks noGrp="1"/>
          </p:cNvSpPr>
          <p:nvPr>
            <p:ph type="ctrTitle" hasCustomPrompt="1"/>
          </p:nvPr>
        </p:nvSpPr>
        <p:spPr>
          <a:xfrm>
            <a:off x="1371509" y="1240507"/>
            <a:ext cx="7772491" cy="1142693"/>
          </a:xfrm>
        </p:spPr>
        <p:txBody>
          <a:bodyPr anchor="ctr" anchorCtr="0">
            <a:normAutofit/>
          </a:bodyPr>
          <a:lstStyle>
            <a:lvl1pPr algn="ctr">
              <a:spcBef>
                <a:spcPts val="300"/>
              </a:spcBef>
              <a:spcAft>
                <a:spcPts val="300"/>
              </a:spcAft>
              <a:defRPr sz="3200" i="1">
                <a:solidFill>
                  <a:srgbClr val="0A237A"/>
                </a:solidFill>
                <a:effectLst>
                  <a:outerShdw blurRad="38100" dist="38100" dir="2700000" algn="tl">
                    <a:srgbClr val="000000">
                      <a:alpha val="43137"/>
                    </a:srgbClr>
                  </a:outerShdw>
                </a:effectLst>
              </a:defRPr>
            </a:lvl1pPr>
          </a:lstStyle>
          <a:p>
            <a:r>
              <a:rPr lang="en-US" dirty="0" smtClean="0"/>
              <a:t>Title</a:t>
            </a:r>
            <a:endParaRPr lang="en-US" dirty="0"/>
          </a:p>
        </p:txBody>
      </p:sp>
      <p:sp>
        <p:nvSpPr>
          <p:cNvPr id="3" name="Subtitle 2"/>
          <p:cNvSpPr>
            <a:spLocks noGrp="1"/>
          </p:cNvSpPr>
          <p:nvPr>
            <p:ph type="subTitle" idx="1" hasCustomPrompt="1"/>
          </p:nvPr>
        </p:nvSpPr>
        <p:spPr>
          <a:xfrm>
            <a:off x="1371509" y="2888133"/>
            <a:ext cx="7772492" cy="1186074"/>
          </a:xfrm>
          <a:prstGeom prst="rect">
            <a:avLst/>
          </a:prstGeom>
        </p:spPr>
        <p:txBody>
          <a:bodyPr>
            <a:normAutofit/>
          </a:bodyPr>
          <a:lstStyle>
            <a:lvl1pPr marL="0" indent="0" algn="ctr">
              <a:buNone/>
              <a:defRPr sz="2400" i="1">
                <a:solidFill>
                  <a:srgbClr val="0A237A"/>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Date</a:t>
            </a:r>
            <a:endParaRPr lang="en-US" dirty="0"/>
          </a:p>
        </p:txBody>
      </p:sp>
      <p:sp>
        <p:nvSpPr>
          <p:cNvPr id="9" name="Text Placeholder 8"/>
          <p:cNvSpPr>
            <a:spLocks noGrp="1"/>
          </p:cNvSpPr>
          <p:nvPr>
            <p:ph type="body" sz="quarter" idx="10" hasCustomPrompt="1"/>
          </p:nvPr>
        </p:nvSpPr>
        <p:spPr>
          <a:xfrm>
            <a:off x="1591734" y="4585830"/>
            <a:ext cx="4495195" cy="2063524"/>
          </a:xfrm>
          <a:prstGeom prst="rect">
            <a:avLst/>
          </a:prstGeom>
        </p:spPr>
        <p:txBody>
          <a:bodyPr anchor="b" anchorCtr="0">
            <a:normAutofit/>
          </a:bodyPr>
          <a:lstStyle>
            <a:lvl1pPr marL="0" indent="0" algn="l">
              <a:buNone/>
              <a:defRPr sz="1800" i="1" baseline="0">
                <a:solidFill>
                  <a:srgbClr val="0A237A"/>
                </a:solidFill>
                <a:effectLst>
                  <a:outerShdw blurRad="38100" dist="38100" dir="2700000" algn="tl">
                    <a:srgbClr val="000000">
                      <a:alpha val="43137"/>
                    </a:srgbClr>
                  </a:outerShdw>
                </a:effectLst>
              </a:defRPr>
            </a:lvl1pPr>
          </a:lstStyle>
          <a:p>
            <a:pPr lvl="0"/>
            <a:r>
              <a:rPr lang="en-US" dirty="0" smtClean="0"/>
              <a:t>Name</a:t>
            </a:r>
            <a:br>
              <a:rPr lang="en-US" dirty="0" smtClean="0"/>
            </a:br>
            <a:r>
              <a:rPr lang="en-US" dirty="0" smtClean="0"/>
              <a:t>Title</a:t>
            </a:r>
            <a:br>
              <a:rPr lang="en-US" dirty="0" smtClean="0"/>
            </a:br>
            <a:r>
              <a:rPr lang="en-US" dirty="0" smtClean="0"/>
              <a:t>Contact info</a:t>
            </a:r>
            <a:endParaRPr lang="en-US" dirty="0"/>
          </a:p>
        </p:txBody>
      </p:sp>
      <p:pic>
        <p:nvPicPr>
          <p:cNvPr id="10" name="Picture 9" descr="apl_small_vertical_blue.png"/>
          <p:cNvPicPr>
            <a:picLocks noChangeAspect="1"/>
          </p:cNvPicPr>
          <p:nvPr userDrawn="1"/>
        </p:nvPicPr>
        <p:blipFill rotWithShape="1">
          <a:blip r:embed="rId3">
            <a:extLst>
              <a:ext uri="{28A0092B-C50C-407E-A947-70E740481C1C}">
                <a14:useLocalDpi xmlns:a14="http://schemas.microsoft.com/office/drawing/2010/main" val="0"/>
              </a:ext>
            </a:extLst>
          </a:blip>
          <a:srcRect r="2103" b="8895"/>
          <a:stretch/>
        </p:blipFill>
        <p:spPr>
          <a:xfrm>
            <a:off x="6383867" y="5177780"/>
            <a:ext cx="2760133" cy="1680220"/>
          </a:xfrm>
          <a:prstGeom prst="rect">
            <a:avLst/>
          </a:prstGeom>
        </p:spPr>
      </p:pic>
    </p:spTree>
    <p:extLst>
      <p:ext uri="{BB962C8B-B14F-4D97-AF65-F5344CB8AC3E}">
        <p14:creationId xmlns:p14="http://schemas.microsoft.com/office/powerpoint/2010/main" val="2041074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Text Placeholder 2"/>
          <p:cNvSpPr>
            <a:spLocks noGrp="1"/>
          </p:cNvSpPr>
          <p:nvPr>
            <p:ph idx="1"/>
          </p:nvPr>
        </p:nvSpPr>
        <p:spPr>
          <a:xfrm>
            <a:off x="457200" y="1126398"/>
            <a:ext cx="8228542" cy="5257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16261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3 Line Title Templat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16152"/>
          </a:xfrm>
          <a:prstGeom prst="rect">
            <a:avLst/>
          </a:prstGeom>
        </p:spPr>
      </p:pic>
      <p:sp>
        <p:nvSpPr>
          <p:cNvPr id="2" name="Title 1"/>
          <p:cNvSpPr>
            <a:spLocks noGrp="1"/>
          </p:cNvSpPr>
          <p:nvPr>
            <p:ph type="title" hasCustomPrompt="1"/>
          </p:nvPr>
        </p:nvSpPr>
        <p:spPr>
          <a:xfrm>
            <a:off x="241200" y="-16934"/>
            <a:ext cx="8229600" cy="1224425"/>
          </a:xfrm>
        </p:spPr>
        <p:txBody>
          <a:bodyPr anchor="b" anchorCtr="0">
            <a:normAutofit/>
          </a:bodyPr>
          <a:lstStyle>
            <a:lvl1pPr>
              <a:defRPr sz="2800" baseline="0"/>
            </a:lvl1pPr>
          </a:lstStyle>
          <a:p>
            <a:r>
              <a:rPr lang="en-US" dirty="0" smtClean="0"/>
              <a:t>Click to edit Master title style:</a:t>
            </a:r>
            <a:br>
              <a:rPr lang="en-US" dirty="0" smtClean="0"/>
            </a:br>
            <a:r>
              <a:rPr lang="en-US" dirty="0" smtClean="0"/>
              <a:t>Two or Three Lines</a:t>
            </a:r>
            <a:br>
              <a:rPr lang="en-US" dirty="0" smtClean="0"/>
            </a:br>
            <a:r>
              <a:rPr lang="en-US" dirty="0" smtClean="0"/>
              <a:t>of Title Text</a:t>
            </a:r>
            <a:endParaRPr lang="en-US" dirty="0"/>
          </a:p>
        </p:txBody>
      </p:sp>
      <p:sp>
        <p:nvSpPr>
          <p:cNvPr id="3" name="Content Placeholder 2"/>
          <p:cNvSpPr>
            <a:spLocks noGrp="1"/>
          </p:cNvSpPr>
          <p:nvPr>
            <p:ph idx="1"/>
          </p:nvPr>
        </p:nvSpPr>
        <p:spPr>
          <a:xfrm>
            <a:off x="457200" y="1374513"/>
            <a:ext cx="8229600" cy="49924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93266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lumn Template">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chorCtr="0"/>
          <a:lstStyle/>
          <a:p>
            <a:r>
              <a:rPr lang="en-US" dirty="0" smtClean="0"/>
              <a:t>Click to edit Master title style</a:t>
            </a:r>
            <a:endParaRPr lang="en-US" dirty="0"/>
          </a:p>
        </p:txBody>
      </p:sp>
      <p:sp>
        <p:nvSpPr>
          <p:cNvPr id="3" name="Content Placeholder 2"/>
          <p:cNvSpPr>
            <a:spLocks noGrp="1"/>
          </p:cNvSpPr>
          <p:nvPr>
            <p:ph sz="half" idx="1"/>
          </p:nvPr>
        </p:nvSpPr>
        <p:spPr>
          <a:xfrm>
            <a:off x="281800" y="1126063"/>
            <a:ext cx="4222800" cy="5257800"/>
          </a:xfrm>
          <a:prstGeom prst="rect">
            <a:avLst/>
          </a:prstGeo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2063" y="1126063"/>
            <a:ext cx="4224528" cy="5257800"/>
          </a:xfrm>
          <a:prstGeom prst="rect">
            <a:avLst/>
          </a:prstGeo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15993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Head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387185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ack Cover">
    <p:spTree>
      <p:nvGrpSpPr>
        <p:cNvPr id="1" name=""/>
        <p:cNvGrpSpPr/>
        <p:nvPr/>
      </p:nvGrpSpPr>
      <p:grpSpPr>
        <a:xfrm>
          <a:off x="0" y="0"/>
          <a:ext cx="0" cy="0"/>
          <a:chOff x="0" y="0"/>
          <a:chExt cx="0" cy="0"/>
        </a:xfrm>
      </p:grpSpPr>
      <p:pic>
        <p:nvPicPr>
          <p:cNvPr id="2" name="Picture 1" descr="apl_small_vertical_blu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23533" y="1536046"/>
            <a:ext cx="5096934" cy="3334084"/>
          </a:xfrm>
          <a:prstGeom prst="rect">
            <a:avLst/>
          </a:prstGeom>
        </p:spPr>
      </p:pic>
    </p:spTree>
    <p:extLst>
      <p:ext uri="{BB962C8B-B14F-4D97-AF65-F5344CB8AC3E}">
        <p14:creationId xmlns:p14="http://schemas.microsoft.com/office/powerpoint/2010/main" val="3839444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0"/>
            <a:ext cx="9144000" cy="914400"/>
          </a:xfrm>
          <a:prstGeom prst="rect">
            <a:avLst/>
          </a:prstGeom>
        </p:spPr>
      </p:pic>
      <p:sp>
        <p:nvSpPr>
          <p:cNvPr id="2" name="Title Placeholder 1"/>
          <p:cNvSpPr>
            <a:spLocks noGrp="1"/>
          </p:cNvSpPr>
          <p:nvPr>
            <p:ph type="title"/>
          </p:nvPr>
        </p:nvSpPr>
        <p:spPr>
          <a:xfrm>
            <a:off x="241200" y="71739"/>
            <a:ext cx="8766000" cy="803443"/>
          </a:xfrm>
          <a:prstGeom prst="rect">
            <a:avLst/>
          </a:prstGeom>
        </p:spPr>
        <p:txBody>
          <a:bodyPr vert="horz" lIns="91440" tIns="45720" rIns="91440" bIns="45720" rtlCol="0" anchor="b" anchorCtr="0">
            <a:normAutofit/>
          </a:bodyPr>
          <a:lstStyle/>
          <a:p>
            <a:r>
              <a:rPr lang="en-US" dirty="0" smtClean="0"/>
              <a:t>Click to edit Master title style</a:t>
            </a:r>
            <a:endParaRPr lang="en-US" dirty="0"/>
          </a:p>
        </p:txBody>
      </p:sp>
      <p:sp>
        <p:nvSpPr>
          <p:cNvPr id="16" name="Text Box 24"/>
          <p:cNvSpPr txBox="1">
            <a:spLocks noChangeArrowheads="1"/>
          </p:cNvSpPr>
          <p:nvPr userDrawn="1"/>
        </p:nvSpPr>
        <p:spPr bwMode="auto">
          <a:xfrm>
            <a:off x="79060" y="6636866"/>
            <a:ext cx="312906" cy="215444"/>
          </a:xfrm>
          <a:prstGeom prst="rect">
            <a:avLst/>
          </a:prstGeom>
          <a:noFill/>
          <a:ln w="9525">
            <a:noFill/>
            <a:miter lim="800000"/>
            <a:headEnd/>
            <a:tailEnd/>
          </a:ln>
          <a:effec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fld id="{3D10290D-4606-4C02-B498-50EFD41AC8B6}" type="slidenum">
              <a:rPr kumimoji="0" lang="en-US" sz="800" b="0" i="0" u="none" strike="noStrike" kern="0" cap="none" spc="0" normalizeH="0" baseline="0" noProof="0">
                <a:ln>
                  <a:noFill/>
                </a:ln>
                <a:solidFill>
                  <a:schemeClr val="tx1">
                    <a:alpha val="60000"/>
                  </a:schemeClr>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800" b="0" i="0" u="none" strike="noStrike" kern="0" cap="none" spc="0" normalizeH="0" baseline="0" noProof="0" dirty="0">
              <a:ln>
                <a:noFill/>
              </a:ln>
              <a:solidFill>
                <a:schemeClr val="tx1">
                  <a:alpha val="60000"/>
                </a:schemeClr>
              </a:solidFill>
              <a:effectLst/>
              <a:uLnTx/>
              <a:uFillTx/>
            </a:endParaRPr>
          </a:p>
        </p:txBody>
      </p:sp>
      <p:sp>
        <p:nvSpPr>
          <p:cNvPr id="17" name="Text Placeholder 2"/>
          <p:cNvSpPr>
            <a:spLocks noGrp="1"/>
          </p:cNvSpPr>
          <p:nvPr>
            <p:ph type="body" idx="1"/>
          </p:nvPr>
        </p:nvSpPr>
        <p:spPr>
          <a:xfrm>
            <a:off x="457200" y="1126399"/>
            <a:ext cx="8229600" cy="5257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9" name="Straight Connector 8"/>
          <p:cNvCxnSpPr/>
          <p:nvPr userDrawn="1"/>
        </p:nvCxnSpPr>
        <p:spPr>
          <a:xfrm>
            <a:off x="165099" y="6635750"/>
            <a:ext cx="8026401" cy="0"/>
          </a:xfrm>
          <a:prstGeom prst="line">
            <a:avLst/>
          </a:prstGeom>
          <a:ln>
            <a:solidFill>
              <a:schemeClr val="tx2"/>
            </a:solidFill>
            <a:tailEnd type="none" w="med" len="lg"/>
          </a:ln>
        </p:spPr>
        <p:style>
          <a:lnRef idx="1">
            <a:schemeClr val="dk1"/>
          </a:lnRef>
          <a:fillRef idx="0">
            <a:schemeClr val="dk1"/>
          </a:fillRef>
          <a:effectRef idx="0">
            <a:schemeClr val="dk1"/>
          </a:effectRef>
          <a:fontRef idx="minor">
            <a:schemeClr val="tx1"/>
          </a:fontRef>
        </p:style>
      </p:cxnSp>
      <p:pic>
        <p:nvPicPr>
          <p:cNvPr id="13" name="Picture 12" descr="apl_small_shield_blue.png"/>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8652658" y="6447367"/>
            <a:ext cx="361925" cy="370474"/>
          </a:xfrm>
          <a:prstGeom prst="rect">
            <a:avLst/>
          </a:prstGeom>
        </p:spPr>
      </p:pic>
      <p:sp>
        <p:nvSpPr>
          <p:cNvPr id="14" name="TextBox 13"/>
          <p:cNvSpPr txBox="1"/>
          <p:nvPr userDrawn="1"/>
        </p:nvSpPr>
        <p:spPr>
          <a:xfrm>
            <a:off x="8128000" y="6488857"/>
            <a:ext cx="492126" cy="280243"/>
          </a:xfrm>
          <a:prstGeom prst="rect">
            <a:avLst/>
          </a:prstGeom>
          <a:noFill/>
        </p:spPr>
        <p:txBody>
          <a:bodyPr wrap="square" rIns="0" rtlCol="0">
            <a:spAutoFit/>
          </a:bodyPr>
          <a:lstStyle/>
          <a:p>
            <a:pPr algn="r"/>
            <a:r>
              <a:rPr lang="en-US" sz="1200" b="1" i="0" dirty="0" smtClean="0">
                <a:solidFill>
                  <a:srgbClr val="002463"/>
                </a:solidFill>
                <a:latin typeface="Arial Narrow Bold"/>
                <a:cs typeface="Arial Narrow Bold"/>
              </a:rPr>
              <a:t>Space</a:t>
            </a:r>
            <a:endParaRPr lang="en-US" sz="1200" b="1" i="0" dirty="0">
              <a:solidFill>
                <a:srgbClr val="002463"/>
              </a:solidFill>
              <a:latin typeface="Arial Narrow Bold"/>
              <a:cs typeface="Arial Narrow Bold"/>
            </a:endParaRPr>
          </a:p>
        </p:txBody>
      </p:sp>
    </p:spTree>
    <p:extLst>
      <p:ext uri="{BB962C8B-B14F-4D97-AF65-F5344CB8AC3E}">
        <p14:creationId xmlns:p14="http://schemas.microsoft.com/office/powerpoint/2010/main" val="769597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2" r:id="rId4"/>
    <p:sldLayoutId id="2147483658" r:id="rId5"/>
    <p:sldLayoutId id="2147483657" r:id="rId6"/>
  </p:sldLayoutIdLst>
  <p:timing>
    <p:tnLst>
      <p:par>
        <p:cTn id="1" dur="indefinite" restart="never" nodeType="tmRoot"/>
      </p:par>
    </p:tnLst>
  </p:timing>
  <p:hf hdr="0"/>
  <p:txStyles>
    <p:titleStyle>
      <a:lvl1pPr algn="l" defTabSz="457200" rtl="0" eaLnBrk="1" latinLnBrk="0" hangingPunct="1">
        <a:lnSpc>
          <a:spcPct val="90000"/>
        </a:lnSpc>
        <a:spcBef>
          <a:spcPct val="0"/>
        </a:spcBef>
        <a:buNone/>
        <a:defRPr sz="2800" b="1" i="1" u="none" kern="1200">
          <a:solidFill>
            <a:schemeClr val="bg1"/>
          </a:solidFill>
          <a:effectLst>
            <a:outerShdw blurRad="38100" dist="38100" dir="2700000" algn="tl">
              <a:srgbClr val="000000">
                <a:alpha val="43137"/>
              </a:srgbClr>
            </a:outerShdw>
          </a:effectLst>
          <a:latin typeface="Arial"/>
          <a:ea typeface="+mj-ea"/>
          <a:cs typeface="Arial"/>
        </a:defRPr>
      </a:lvl1pPr>
    </p:titleStyle>
    <p:bodyStyle>
      <a:lvl1pPr marL="230188" indent="-230188" algn="l" defTabSz="457200" rtl="0" eaLnBrk="1" latinLnBrk="0" hangingPunct="1">
        <a:lnSpc>
          <a:spcPct val="100000"/>
        </a:lnSpc>
        <a:spcBef>
          <a:spcPts val="300"/>
        </a:spcBef>
        <a:spcAft>
          <a:spcPts val="300"/>
        </a:spcAft>
        <a:buClrTx/>
        <a:buFont typeface="Wingdings" charset="2"/>
        <a:buChar char="§"/>
        <a:defRPr sz="2000" b="1" kern="1200">
          <a:solidFill>
            <a:srgbClr val="0A237A"/>
          </a:solidFill>
          <a:latin typeface="+mn-lt"/>
          <a:ea typeface="+mn-ea"/>
          <a:cs typeface="+mn-cs"/>
        </a:defRPr>
      </a:lvl1pPr>
      <a:lvl2pPr marL="627063" indent="-228600" algn="l" defTabSz="457200" rtl="0" eaLnBrk="1" latinLnBrk="0" hangingPunct="1">
        <a:lnSpc>
          <a:spcPct val="100000"/>
        </a:lnSpc>
        <a:spcBef>
          <a:spcPts val="300"/>
        </a:spcBef>
        <a:spcAft>
          <a:spcPts val="300"/>
        </a:spcAft>
        <a:buClrTx/>
        <a:buSzPct val="75000"/>
        <a:buFont typeface="Wingdings" charset="2"/>
        <a:buChar char="Ø"/>
        <a:defRPr sz="1800" b="1" kern="1200">
          <a:solidFill>
            <a:schemeClr val="tx1"/>
          </a:solidFill>
          <a:latin typeface="+mn-lt"/>
          <a:ea typeface="+mn-ea"/>
          <a:cs typeface="+mn-cs"/>
        </a:defRPr>
      </a:lvl2pPr>
      <a:lvl3pPr marL="1033463" indent="-228600" algn="l" defTabSz="457200" rtl="0" eaLnBrk="1" latinLnBrk="0" hangingPunct="1">
        <a:lnSpc>
          <a:spcPct val="100000"/>
        </a:lnSpc>
        <a:spcBef>
          <a:spcPts val="300"/>
        </a:spcBef>
        <a:spcAft>
          <a:spcPts val="300"/>
        </a:spcAft>
        <a:buClrTx/>
        <a:buFont typeface="Lucida Grande"/>
        <a:buChar char="–"/>
        <a:defRPr sz="1600" b="1" kern="1200">
          <a:solidFill>
            <a:schemeClr val="tx1"/>
          </a:solidFill>
          <a:latin typeface="+mn-lt"/>
          <a:ea typeface="+mn-ea"/>
          <a:cs typeface="+mn-cs"/>
        </a:defRPr>
      </a:lvl3pPr>
      <a:lvl4pPr marL="1430338" indent="-228600" algn="l" defTabSz="457200" rtl="0" eaLnBrk="1" latinLnBrk="0" hangingPunct="1">
        <a:lnSpc>
          <a:spcPct val="100000"/>
        </a:lnSpc>
        <a:spcBef>
          <a:spcPts val="300"/>
        </a:spcBef>
        <a:spcAft>
          <a:spcPts val="300"/>
        </a:spcAft>
        <a:buClrTx/>
        <a:buFont typeface="Arial"/>
        <a:buChar char="•"/>
        <a:defRPr sz="1600" b="1" kern="1200">
          <a:solidFill>
            <a:schemeClr val="tx1"/>
          </a:solidFill>
          <a:latin typeface="+mn-lt"/>
          <a:ea typeface="+mn-ea"/>
          <a:cs typeface="+mn-cs"/>
        </a:defRPr>
      </a:lvl4pPr>
      <a:lvl5pPr marL="1828800" indent="-228600" algn="l" defTabSz="457200" rtl="0" eaLnBrk="1" latinLnBrk="0" hangingPunct="1">
        <a:lnSpc>
          <a:spcPct val="100000"/>
        </a:lnSpc>
        <a:spcBef>
          <a:spcPts val="300"/>
        </a:spcBef>
        <a:spcAft>
          <a:spcPts val="300"/>
        </a:spcAft>
        <a:buClrTx/>
        <a:buSzPct val="75000"/>
        <a:buFont typeface="Wingdings" charset="2"/>
        <a:buChar char="v"/>
        <a:defRPr sz="16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Superior Solar Conjunction Planning</a:t>
            </a:r>
            <a:endParaRPr lang="en-US" dirty="0"/>
          </a:p>
        </p:txBody>
      </p:sp>
      <p:sp>
        <p:nvSpPr>
          <p:cNvPr id="5" name="Subtitle 4"/>
          <p:cNvSpPr>
            <a:spLocks noGrp="1"/>
          </p:cNvSpPr>
          <p:nvPr>
            <p:ph type="subTitle" idx="1"/>
          </p:nvPr>
        </p:nvSpPr>
        <p:spPr/>
        <p:txBody>
          <a:bodyPr/>
          <a:lstStyle/>
          <a:p>
            <a:r>
              <a:rPr lang="en-US" dirty="0" smtClean="0"/>
              <a:t>March 21, 2014</a:t>
            </a:r>
            <a:endParaRPr lang="en-US" dirty="0"/>
          </a:p>
        </p:txBody>
      </p:sp>
      <p:sp>
        <p:nvSpPr>
          <p:cNvPr id="6" name="Text Placeholder 5"/>
          <p:cNvSpPr>
            <a:spLocks noGrp="1"/>
          </p:cNvSpPr>
          <p:nvPr>
            <p:ph type="body" sz="quarter" idx="10"/>
          </p:nvPr>
        </p:nvSpPr>
        <p:spPr/>
        <p:txBody>
          <a:bodyPr/>
          <a:lstStyle/>
          <a:p>
            <a:r>
              <a:rPr lang="en-US" dirty="0"/>
              <a:t>Dan </a:t>
            </a:r>
            <a:r>
              <a:rPr lang="en-US" dirty="0" smtClean="0"/>
              <a:t>Ossing</a:t>
            </a:r>
          </a:p>
          <a:p>
            <a:r>
              <a:rPr lang="en-US" sz="1400" dirty="0" smtClean="0"/>
              <a:t>STEREO Mission Operations Manager</a:t>
            </a:r>
          </a:p>
          <a:p>
            <a:r>
              <a:rPr lang="en-US" sz="1400" dirty="0"/>
              <a:t>(240) </a:t>
            </a:r>
            <a:r>
              <a:rPr lang="en-US" sz="1400" dirty="0" smtClean="0"/>
              <a:t>228-8319</a:t>
            </a:r>
            <a:endParaRPr lang="en-US" sz="1400" dirty="0"/>
          </a:p>
          <a:p>
            <a:endParaRPr lang="en-US" dirty="0"/>
          </a:p>
        </p:txBody>
      </p:sp>
    </p:spTree>
    <p:extLst>
      <p:ext uri="{BB962C8B-B14F-4D97-AF65-F5344CB8AC3E}">
        <p14:creationId xmlns:p14="http://schemas.microsoft.com/office/powerpoint/2010/main" val="3326929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0026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p:txBody>
          <a:bodyPr/>
          <a:lstStyle/>
          <a:p>
            <a:endParaRPr lang="en-US" dirty="0" smtClean="0"/>
          </a:p>
          <a:p>
            <a:r>
              <a:rPr lang="en-US" sz="3200" dirty="0" smtClean="0"/>
              <a:t>Laws </a:t>
            </a:r>
            <a:r>
              <a:rPr lang="en-US" sz="3200" dirty="0" smtClean="0"/>
              <a:t>of Conjunction</a:t>
            </a:r>
          </a:p>
          <a:p>
            <a:r>
              <a:rPr lang="en-US" sz="3200" dirty="0"/>
              <a:t>Schedule</a:t>
            </a:r>
          </a:p>
          <a:p>
            <a:r>
              <a:rPr lang="en-US" sz="3200" dirty="0" smtClean="0"/>
              <a:t>Observatory </a:t>
            </a:r>
            <a:r>
              <a:rPr lang="en-US" sz="3200" dirty="0" smtClean="0"/>
              <a:t>Configuration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Three Laws of </a:t>
            </a:r>
            <a:r>
              <a:rPr lang="en-US" dirty="0" smtClean="0"/>
              <a:t>STEREO Solar Conjunction</a:t>
            </a:r>
            <a:endParaRPr lang="en-US" dirty="0"/>
          </a:p>
        </p:txBody>
      </p:sp>
      <p:sp>
        <p:nvSpPr>
          <p:cNvPr id="4" name="Content Placeholder 2"/>
          <p:cNvSpPr>
            <a:spLocks noGrp="1"/>
          </p:cNvSpPr>
          <p:nvPr>
            <p:ph idx="1"/>
          </p:nvPr>
        </p:nvSpPr>
        <p:spPr/>
        <p:txBody>
          <a:bodyPr>
            <a:normAutofit fontScale="92500" lnSpcReduction="10000"/>
          </a:bodyPr>
          <a:lstStyle/>
          <a:p>
            <a:pPr marL="457200" indent="-457200">
              <a:buFont typeface="+mj-lt"/>
              <a:buAutoNum type="arabicPeriod"/>
            </a:pPr>
            <a:r>
              <a:rPr lang="en-US" sz="2200" dirty="0" smtClean="0">
                <a:solidFill>
                  <a:srgbClr val="0000FF"/>
                </a:solidFill>
              </a:rPr>
              <a:t>Take all reasonable precautions to keep the observatory safe.</a:t>
            </a:r>
          </a:p>
          <a:p>
            <a:pPr marL="400050" lvl="1" indent="0">
              <a:buNone/>
            </a:pPr>
            <a:r>
              <a:rPr lang="en-US" sz="1800" dirty="0" smtClean="0"/>
              <a:t>Of course, “reasonable” is subject to interpretation and judgment.  We will be guided by the usual risk assessment methodology of weighing both probability and impact, which is, after all, the implicit thinking behind “engineering judgment.”</a:t>
            </a:r>
          </a:p>
          <a:p>
            <a:pPr marL="400050" lvl="1" indent="0">
              <a:buNone/>
            </a:pPr>
            <a:endParaRPr lang="en-US" sz="1800" dirty="0"/>
          </a:p>
          <a:p>
            <a:pPr marL="457200" indent="-457200">
              <a:buFont typeface="+mj-lt"/>
              <a:buAutoNum type="arabicPeriod"/>
            </a:pPr>
            <a:r>
              <a:rPr lang="en-US" sz="2200" dirty="0" smtClean="0">
                <a:solidFill>
                  <a:srgbClr val="0000FF"/>
                </a:solidFill>
              </a:rPr>
              <a:t>Return to normal science operations as soon as reasonably possible.  In cases where this law conflicts with the First </a:t>
            </a:r>
            <a:r>
              <a:rPr lang="en-US" sz="2200" dirty="0">
                <a:solidFill>
                  <a:srgbClr val="0000FF"/>
                </a:solidFill>
              </a:rPr>
              <a:t>L</a:t>
            </a:r>
            <a:r>
              <a:rPr lang="en-US" sz="2200" dirty="0" smtClean="0">
                <a:solidFill>
                  <a:srgbClr val="0000FF"/>
                </a:solidFill>
              </a:rPr>
              <a:t>aw, the First </a:t>
            </a:r>
            <a:r>
              <a:rPr lang="en-US" sz="2200" dirty="0">
                <a:solidFill>
                  <a:srgbClr val="0000FF"/>
                </a:solidFill>
              </a:rPr>
              <a:t>L</a:t>
            </a:r>
            <a:r>
              <a:rPr lang="en-US" sz="2200" dirty="0" smtClean="0">
                <a:solidFill>
                  <a:srgbClr val="0000FF"/>
                </a:solidFill>
              </a:rPr>
              <a:t>aw takes precedence.</a:t>
            </a:r>
          </a:p>
          <a:p>
            <a:pPr marL="400050" lvl="1" indent="0">
              <a:buNone/>
            </a:pPr>
            <a:r>
              <a:rPr lang="en-US" sz="1800" dirty="0" smtClean="0"/>
              <a:t>There’s that word “reasonably” again.  We do not have infinite time and manpower to prepare for conjunction.  So, some management judgment is required.</a:t>
            </a:r>
          </a:p>
          <a:p>
            <a:pPr marL="400050" lvl="1" indent="0">
              <a:buNone/>
            </a:pPr>
            <a:endParaRPr lang="en-US" sz="1800" dirty="0" smtClean="0"/>
          </a:p>
          <a:p>
            <a:pPr marL="457200" indent="-457200">
              <a:buFont typeface="+mj-lt"/>
              <a:buAutoNum type="arabicPeriod"/>
            </a:pPr>
            <a:r>
              <a:rPr lang="en-US" sz="2200" dirty="0" smtClean="0">
                <a:solidFill>
                  <a:srgbClr val="0000FF"/>
                </a:solidFill>
              </a:rPr>
              <a:t>Conduct science operations during conjunction, if reasonably feasible. In cases where this law conflicts with the first two, the first two laws take precedence.</a:t>
            </a:r>
          </a:p>
          <a:p>
            <a:pPr marL="400050" lvl="1" indent="0">
              <a:buNone/>
            </a:pPr>
            <a:r>
              <a:rPr lang="en-US" sz="1800" dirty="0" smtClean="0"/>
              <a:t>We do not have infinite time and manpower.</a:t>
            </a:r>
          </a:p>
          <a:p>
            <a:pPr marL="457200" indent="-457200">
              <a:buFont typeface="+mj-lt"/>
              <a:buAutoNum type="arabicPeriod"/>
            </a:pPr>
            <a:endParaRPr lang="en-US" sz="2200" dirty="0"/>
          </a:p>
        </p:txBody>
      </p:sp>
    </p:spTree>
    <p:extLst>
      <p:ext uri="{BB962C8B-B14F-4D97-AF65-F5344CB8AC3E}">
        <p14:creationId xmlns:p14="http://schemas.microsoft.com/office/powerpoint/2010/main" val="2963070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Sun-Earth-Probe (SEP angle) Schedule</a:t>
            </a:r>
            <a:endParaRPr lang="en-US" dirty="0"/>
          </a:p>
        </p:txBody>
      </p:sp>
      <p:pic>
        <p:nvPicPr>
          <p:cNvPr id="4" name="Picture 3"/>
          <p:cNvPicPr/>
          <p:nvPr/>
        </p:nvPicPr>
        <p:blipFill>
          <a:blip r:embed="rId3"/>
          <a:stretch>
            <a:fillRect/>
          </a:stretch>
        </p:blipFill>
        <p:spPr>
          <a:xfrm>
            <a:off x="43815" y="1104900"/>
            <a:ext cx="9056370" cy="4648200"/>
          </a:xfrm>
          <a:prstGeom prst="rect">
            <a:avLst/>
          </a:prstGeom>
        </p:spPr>
      </p:pic>
    </p:spTree>
    <p:extLst>
      <p:ext uri="{BB962C8B-B14F-4D97-AF65-F5344CB8AC3E}">
        <p14:creationId xmlns:p14="http://schemas.microsoft.com/office/powerpoint/2010/main" val="699265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Observatory Schedule</a:t>
            </a:r>
            <a:endParaRPr lang="en-US" dirty="0"/>
          </a:p>
        </p:txBody>
      </p:sp>
      <p:sp>
        <p:nvSpPr>
          <p:cNvPr id="3" name="Content Placeholder 2"/>
          <p:cNvSpPr>
            <a:spLocks noGrp="1"/>
          </p:cNvSpPr>
          <p:nvPr>
            <p:ph idx="1"/>
          </p:nvPr>
        </p:nvSpPr>
        <p:spPr>
          <a:xfrm>
            <a:off x="457200" y="1126398"/>
            <a:ext cx="8382000" cy="5257800"/>
          </a:xfrm>
        </p:spPr>
        <p:txBody>
          <a:bodyPr>
            <a:normAutofit fontScale="92500" lnSpcReduction="10000"/>
          </a:bodyPr>
          <a:lstStyle/>
          <a:p>
            <a:r>
              <a:rPr lang="en-US" dirty="0" smtClean="0">
                <a:solidFill>
                  <a:srgbClr val="091C5F"/>
                </a:solidFill>
              </a:rPr>
              <a:t>Sep 2014 – Test (both) Observatory Solar Conjunction Configuration</a:t>
            </a:r>
          </a:p>
          <a:p>
            <a:r>
              <a:rPr lang="en-US" dirty="0" smtClean="0">
                <a:solidFill>
                  <a:srgbClr val="091C5F"/>
                </a:solidFill>
              </a:rPr>
              <a:t>Jan 14</a:t>
            </a:r>
            <a:r>
              <a:rPr lang="en-US" baseline="30000" dirty="0" smtClean="0">
                <a:solidFill>
                  <a:srgbClr val="091C5F"/>
                </a:solidFill>
              </a:rPr>
              <a:t>th</a:t>
            </a:r>
            <a:r>
              <a:rPr lang="en-US" dirty="0" smtClean="0">
                <a:solidFill>
                  <a:srgbClr val="091C5F"/>
                </a:solidFill>
              </a:rPr>
              <a:t> - </a:t>
            </a:r>
            <a:r>
              <a:rPr lang="en-US" dirty="0" smtClean="0">
                <a:solidFill>
                  <a:srgbClr val="0000FF"/>
                </a:solidFill>
              </a:rPr>
              <a:t>BEHIND – </a:t>
            </a:r>
            <a:r>
              <a:rPr lang="en-US" dirty="0" smtClean="0"/>
              <a:t>SEP = 3 </a:t>
            </a:r>
            <a:r>
              <a:rPr lang="en-US" dirty="0" err="1" smtClean="0"/>
              <a:t>deg</a:t>
            </a:r>
            <a:r>
              <a:rPr lang="en-US" dirty="0" smtClean="0"/>
              <a:t> (Feb</a:t>
            </a:r>
            <a:r>
              <a:rPr lang="en-US" dirty="0" smtClean="0">
                <a:solidFill>
                  <a:srgbClr val="091C5F"/>
                </a:solidFill>
              </a:rPr>
              <a:t> 11</a:t>
            </a:r>
            <a:r>
              <a:rPr lang="en-US" baseline="30000" dirty="0" smtClean="0">
                <a:solidFill>
                  <a:srgbClr val="091C5F"/>
                </a:solidFill>
              </a:rPr>
              <a:t>th</a:t>
            </a:r>
            <a:r>
              <a:rPr lang="en-US" dirty="0" smtClean="0">
                <a:solidFill>
                  <a:srgbClr val="091C5F"/>
                </a:solidFill>
              </a:rPr>
              <a:t> – </a:t>
            </a:r>
            <a:r>
              <a:rPr lang="en-US" dirty="0" smtClean="0">
                <a:solidFill>
                  <a:srgbClr val="FF0000"/>
                </a:solidFill>
              </a:rPr>
              <a:t>AHEAD</a:t>
            </a:r>
            <a:r>
              <a:rPr lang="en-US" dirty="0" smtClean="0">
                <a:solidFill>
                  <a:srgbClr val="091C5F"/>
                </a:solidFill>
              </a:rPr>
              <a:t>)</a:t>
            </a:r>
          </a:p>
          <a:p>
            <a:pPr lvl="1"/>
            <a:r>
              <a:rPr lang="en-US" dirty="0" smtClean="0">
                <a:solidFill>
                  <a:srgbClr val="091C5F"/>
                </a:solidFill>
              </a:rPr>
              <a:t>Planned power down of all </a:t>
            </a:r>
            <a:r>
              <a:rPr lang="en-US" dirty="0">
                <a:solidFill>
                  <a:srgbClr val="091C5F"/>
                </a:solidFill>
              </a:rPr>
              <a:t>instruments</a:t>
            </a:r>
          </a:p>
          <a:p>
            <a:pPr lvl="1"/>
            <a:r>
              <a:rPr lang="en-US" dirty="0">
                <a:solidFill>
                  <a:srgbClr val="091C5F"/>
                </a:solidFill>
              </a:rPr>
              <a:t>Reconfigure SSR for solar conjunction </a:t>
            </a:r>
            <a:r>
              <a:rPr lang="en-US" dirty="0" smtClean="0">
                <a:solidFill>
                  <a:srgbClr val="091C5F"/>
                </a:solidFill>
              </a:rPr>
              <a:t>recording</a:t>
            </a:r>
          </a:p>
          <a:p>
            <a:pPr lvl="1"/>
            <a:r>
              <a:rPr lang="en-US" dirty="0" smtClean="0">
                <a:solidFill>
                  <a:srgbClr val="091C5F"/>
                </a:solidFill>
              </a:rPr>
              <a:t>Rehearse observatory entry and exit with DSN</a:t>
            </a:r>
          </a:p>
          <a:p>
            <a:r>
              <a:rPr lang="en-US" dirty="0">
                <a:solidFill>
                  <a:srgbClr val="091C5F"/>
                </a:solidFill>
              </a:rPr>
              <a:t>Jan </a:t>
            </a:r>
            <a:r>
              <a:rPr lang="en-US" dirty="0" smtClean="0">
                <a:solidFill>
                  <a:srgbClr val="091C5F"/>
                </a:solidFill>
              </a:rPr>
              <a:t>25</a:t>
            </a:r>
            <a:r>
              <a:rPr lang="en-US" baseline="30000" dirty="0" smtClean="0">
                <a:solidFill>
                  <a:srgbClr val="091C5F"/>
                </a:solidFill>
              </a:rPr>
              <a:t>th</a:t>
            </a:r>
            <a:r>
              <a:rPr lang="en-US" dirty="0" smtClean="0">
                <a:solidFill>
                  <a:srgbClr val="091C5F"/>
                </a:solidFill>
              </a:rPr>
              <a:t> - </a:t>
            </a:r>
            <a:r>
              <a:rPr lang="en-US" dirty="0">
                <a:solidFill>
                  <a:srgbClr val="0000FF"/>
                </a:solidFill>
              </a:rPr>
              <a:t>BEHIND – </a:t>
            </a:r>
            <a:r>
              <a:rPr lang="en-US" dirty="0"/>
              <a:t>SEP = </a:t>
            </a:r>
            <a:r>
              <a:rPr lang="en-US" dirty="0" smtClean="0"/>
              <a:t>2 </a:t>
            </a:r>
            <a:r>
              <a:rPr lang="en-US" dirty="0" err="1" smtClean="0"/>
              <a:t>deg</a:t>
            </a:r>
            <a:r>
              <a:rPr lang="en-US" dirty="0" smtClean="0"/>
              <a:t> (Mar</a:t>
            </a:r>
            <a:r>
              <a:rPr lang="en-US" dirty="0" smtClean="0">
                <a:solidFill>
                  <a:srgbClr val="091C5F"/>
                </a:solidFill>
              </a:rPr>
              <a:t> 23</a:t>
            </a:r>
            <a:r>
              <a:rPr lang="en-US" baseline="30000" dirty="0" smtClean="0">
                <a:solidFill>
                  <a:srgbClr val="091C5F"/>
                </a:solidFill>
              </a:rPr>
              <a:t>rd</a:t>
            </a:r>
            <a:r>
              <a:rPr lang="en-US" dirty="0" smtClean="0">
                <a:solidFill>
                  <a:srgbClr val="091C5F"/>
                </a:solidFill>
              </a:rPr>
              <a:t> – </a:t>
            </a:r>
            <a:r>
              <a:rPr lang="en-US" dirty="0">
                <a:solidFill>
                  <a:srgbClr val="FF0000"/>
                </a:solidFill>
              </a:rPr>
              <a:t>AHEAD</a:t>
            </a:r>
            <a:r>
              <a:rPr lang="en-US" dirty="0" smtClean="0">
                <a:solidFill>
                  <a:srgbClr val="091C5F"/>
                </a:solidFill>
              </a:rPr>
              <a:t>)</a:t>
            </a:r>
            <a:endParaRPr lang="en-US" dirty="0" smtClean="0"/>
          </a:p>
          <a:p>
            <a:pPr lvl="1"/>
            <a:r>
              <a:rPr lang="en-US" dirty="0" smtClean="0">
                <a:solidFill>
                  <a:srgbClr val="091C5F"/>
                </a:solidFill>
              </a:rPr>
              <a:t>Communication link will be suspect</a:t>
            </a:r>
          </a:p>
          <a:p>
            <a:pPr lvl="1"/>
            <a:r>
              <a:rPr lang="en-US" dirty="0" smtClean="0">
                <a:solidFill>
                  <a:srgbClr val="091C5F"/>
                </a:solidFill>
              </a:rPr>
              <a:t>Daily monitoring till loss of communications</a:t>
            </a:r>
            <a:endParaRPr lang="en-US" dirty="0">
              <a:solidFill>
                <a:srgbClr val="091C5F"/>
              </a:solidFill>
            </a:endParaRPr>
          </a:p>
          <a:p>
            <a:r>
              <a:rPr lang="en-US" dirty="0" smtClean="0">
                <a:solidFill>
                  <a:srgbClr val="091C5F"/>
                </a:solidFill>
              </a:rPr>
              <a:t>Feb 18</a:t>
            </a:r>
            <a:r>
              <a:rPr lang="en-US" baseline="30000" dirty="0" smtClean="0">
                <a:solidFill>
                  <a:srgbClr val="091C5F"/>
                </a:solidFill>
              </a:rPr>
              <a:t>th</a:t>
            </a:r>
            <a:r>
              <a:rPr lang="en-US" dirty="0" smtClean="0">
                <a:solidFill>
                  <a:srgbClr val="091C5F"/>
                </a:solidFill>
              </a:rPr>
              <a:t> - </a:t>
            </a:r>
            <a:r>
              <a:rPr lang="en-US" dirty="0">
                <a:solidFill>
                  <a:srgbClr val="0000FF"/>
                </a:solidFill>
              </a:rPr>
              <a:t>BEHIND – </a:t>
            </a:r>
            <a:r>
              <a:rPr lang="en-US" dirty="0"/>
              <a:t>SEP = </a:t>
            </a:r>
            <a:r>
              <a:rPr lang="en-US" dirty="0" smtClean="0"/>
              <a:t>0 </a:t>
            </a:r>
            <a:r>
              <a:rPr lang="en-US" dirty="0" err="1" smtClean="0"/>
              <a:t>deg</a:t>
            </a:r>
            <a:r>
              <a:rPr lang="en-US" dirty="0" smtClean="0"/>
              <a:t> (May</a:t>
            </a:r>
            <a:r>
              <a:rPr lang="en-US" dirty="0" smtClean="0">
                <a:solidFill>
                  <a:srgbClr val="091C5F"/>
                </a:solidFill>
              </a:rPr>
              <a:t> 20</a:t>
            </a:r>
            <a:r>
              <a:rPr lang="en-US" baseline="30000" dirty="0" smtClean="0">
                <a:solidFill>
                  <a:srgbClr val="091C5F"/>
                </a:solidFill>
              </a:rPr>
              <a:t>th</a:t>
            </a:r>
            <a:r>
              <a:rPr lang="en-US" dirty="0" smtClean="0">
                <a:solidFill>
                  <a:srgbClr val="091C5F"/>
                </a:solidFill>
              </a:rPr>
              <a:t> </a:t>
            </a:r>
            <a:r>
              <a:rPr lang="en-US" dirty="0">
                <a:solidFill>
                  <a:srgbClr val="091C5F"/>
                </a:solidFill>
              </a:rPr>
              <a:t>– </a:t>
            </a:r>
            <a:r>
              <a:rPr lang="en-US" dirty="0">
                <a:solidFill>
                  <a:srgbClr val="FF0000"/>
                </a:solidFill>
              </a:rPr>
              <a:t>AHEAD</a:t>
            </a:r>
            <a:r>
              <a:rPr lang="en-US" dirty="0" smtClean="0">
                <a:solidFill>
                  <a:srgbClr val="091C5F"/>
                </a:solidFill>
              </a:rPr>
              <a:t>)</a:t>
            </a:r>
          </a:p>
          <a:p>
            <a:pPr lvl="1"/>
            <a:r>
              <a:rPr lang="en-US" dirty="0" smtClean="0">
                <a:solidFill>
                  <a:srgbClr val="091C5F"/>
                </a:solidFill>
              </a:rPr>
              <a:t>Observatory flips to keep –Z axis pointed at Earth</a:t>
            </a:r>
          </a:p>
          <a:p>
            <a:r>
              <a:rPr lang="en-US" dirty="0" smtClean="0">
                <a:solidFill>
                  <a:srgbClr val="091C5F"/>
                </a:solidFill>
              </a:rPr>
              <a:t>Mar 11</a:t>
            </a:r>
            <a:r>
              <a:rPr lang="en-US" baseline="30000" dirty="0" smtClean="0">
                <a:solidFill>
                  <a:srgbClr val="091C5F"/>
                </a:solidFill>
              </a:rPr>
              <a:t>th</a:t>
            </a:r>
            <a:r>
              <a:rPr lang="en-US" dirty="0" smtClean="0">
                <a:solidFill>
                  <a:srgbClr val="091C5F"/>
                </a:solidFill>
              </a:rPr>
              <a:t>  </a:t>
            </a:r>
            <a:r>
              <a:rPr lang="en-US" dirty="0">
                <a:solidFill>
                  <a:srgbClr val="091C5F"/>
                </a:solidFill>
              </a:rPr>
              <a:t>- </a:t>
            </a:r>
            <a:r>
              <a:rPr lang="en-US" dirty="0">
                <a:solidFill>
                  <a:srgbClr val="0000FF"/>
                </a:solidFill>
              </a:rPr>
              <a:t>BEHIND – </a:t>
            </a:r>
            <a:r>
              <a:rPr lang="en-US" dirty="0"/>
              <a:t>SEP = </a:t>
            </a:r>
            <a:r>
              <a:rPr lang="en-US" dirty="0" smtClean="0"/>
              <a:t>1.5 </a:t>
            </a:r>
            <a:r>
              <a:rPr lang="en-US" dirty="0" err="1" smtClean="0"/>
              <a:t>deg</a:t>
            </a:r>
            <a:r>
              <a:rPr lang="en-US" dirty="0" smtClean="0"/>
              <a:t> (Jun</a:t>
            </a:r>
            <a:r>
              <a:rPr lang="en-US" dirty="0" smtClean="0">
                <a:solidFill>
                  <a:srgbClr val="091C5F"/>
                </a:solidFill>
              </a:rPr>
              <a:t> 27</a:t>
            </a:r>
            <a:r>
              <a:rPr lang="en-US" baseline="30000" dirty="0" smtClean="0">
                <a:solidFill>
                  <a:srgbClr val="091C5F"/>
                </a:solidFill>
              </a:rPr>
              <a:t>th</a:t>
            </a:r>
            <a:r>
              <a:rPr lang="en-US" dirty="0" smtClean="0">
                <a:solidFill>
                  <a:srgbClr val="091C5F"/>
                </a:solidFill>
              </a:rPr>
              <a:t> </a:t>
            </a:r>
            <a:r>
              <a:rPr lang="en-US" dirty="0">
                <a:solidFill>
                  <a:srgbClr val="091C5F"/>
                </a:solidFill>
              </a:rPr>
              <a:t>– </a:t>
            </a:r>
            <a:r>
              <a:rPr lang="en-US" dirty="0">
                <a:solidFill>
                  <a:srgbClr val="FF0000"/>
                </a:solidFill>
              </a:rPr>
              <a:t>AHEAD</a:t>
            </a:r>
            <a:r>
              <a:rPr lang="en-US" dirty="0" smtClean="0">
                <a:solidFill>
                  <a:srgbClr val="091C5F"/>
                </a:solidFill>
              </a:rPr>
              <a:t>)</a:t>
            </a:r>
            <a:endParaRPr lang="en-US" dirty="0" smtClean="0"/>
          </a:p>
          <a:p>
            <a:pPr lvl="1"/>
            <a:r>
              <a:rPr lang="en-US" dirty="0" smtClean="0">
                <a:solidFill>
                  <a:srgbClr val="091C5F"/>
                </a:solidFill>
              </a:rPr>
              <a:t>MOps begins daily monitoring to establish communications</a:t>
            </a:r>
            <a:endParaRPr lang="en-US" dirty="0">
              <a:solidFill>
                <a:srgbClr val="091C5F"/>
              </a:solidFill>
            </a:endParaRPr>
          </a:p>
          <a:p>
            <a:pPr lvl="1"/>
            <a:r>
              <a:rPr lang="en-US" dirty="0" smtClean="0">
                <a:solidFill>
                  <a:srgbClr val="091C5F"/>
                </a:solidFill>
              </a:rPr>
              <a:t>Playback SSR data &amp; reconfigure </a:t>
            </a:r>
            <a:r>
              <a:rPr lang="en-US" dirty="0">
                <a:solidFill>
                  <a:srgbClr val="091C5F"/>
                </a:solidFill>
              </a:rPr>
              <a:t>SSR for </a:t>
            </a:r>
            <a:r>
              <a:rPr lang="en-US" dirty="0" smtClean="0">
                <a:solidFill>
                  <a:srgbClr val="091C5F"/>
                </a:solidFill>
              </a:rPr>
              <a:t>science </a:t>
            </a:r>
            <a:r>
              <a:rPr lang="en-US" dirty="0">
                <a:solidFill>
                  <a:srgbClr val="091C5F"/>
                </a:solidFill>
              </a:rPr>
              <a:t>recording</a:t>
            </a:r>
          </a:p>
          <a:p>
            <a:r>
              <a:rPr lang="en-US" dirty="0">
                <a:solidFill>
                  <a:srgbClr val="091C5F"/>
                </a:solidFill>
              </a:rPr>
              <a:t>Mar </a:t>
            </a:r>
            <a:r>
              <a:rPr lang="en-US" dirty="0" smtClean="0">
                <a:solidFill>
                  <a:srgbClr val="091C5F"/>
                </a:solidFill>
              </a:rPr>
              <a:t>19</a:t>
            </a:r>
            <a:r>
              <a:rPr lang="en-US" baseline="30000" dirty="0" smtClean="0">
                <a:solidFill>
                  <a:srgbClr val="091C5F"/>
                </a:solidFill>
              </a:rPr>
              <a:t>th</a:t>
            </a:r>
            <a:r>
              <a:rPr lang="en-US" dirty="0" smtClean="0">
                <a:solidFill>
                  <a:srgbClr val="091C5F"/>
                </a:solidFill>
              </a:rPr>
              <a:t>  </a:t>
            </a:r>
            <a:r>
              <a:rPr lang="en-US" dirty="0">
                <a:solidFill>
                  <a:srgbClr val="091C5F"/>
                </a:solidFill>
              </a:rPr>
              <a:t>- </a:t>
            </a:r>
            <a:r>
              <a:rPr lang="en-US" dirty="0">
                <a:solidFill>
                  <a:srgbClr val="0000FF"/>
                </a:solidFill>
              </a:rPr>
              <a:t>BEHIND – </a:t>
            </a:r>
            <a:r>
              <a:rPr lang="en-US" dirty="0"/>
              <a:t>SEP = </a:t>
            </a:r>
            <a:r>
              <a:rPr lang="en-US" dirty="0" smtClean="0"/>
              <a:t>2 </a:t>
            </a:r>
            <a:r>
              <a:rPr lang="en-US" dirty="0" err="1" smtClean="0"/>
              <a:t>deg</a:t>
            </a:r>
            <a:r>
              <a:rPr lang="en-US" dirty="0" smtClean="0"/>
              <a:t> (Jul 8</a:t>
            </a:r>
            <a:r>
              <a:rPr lang="en-US" baseline="30000" dirty="0" smtClean="0">
                <a:solidFill>
                  <a:srgbClr val="091C5F"/>
                </a:solidFill>
              </a:rPr>
              <a:t>th</a:t>
            </a:r>
            <a:r>
              <a:rPr lang="en-US" dirty="0" smtClean="0">
                <a:solidFill>
                  <a:srgbClr val="091C5F"/>
                </a:solidFill>
              </a:rPr>
              <a:t> </a:t>
            </a:r>
            <a:r>
              <a:rPr lang="en-US" dirty="0">
                <a:solidFill>
                  <a:srgbClr val="091C5F"/>
                </a:solidFill>
              </a:rPr>
              <a:t>– </a:t>
            </a:r>
            <a:r>
              <a:rPr lang="en-US" dirty="0">
                <a:solidFill>
                  <a:srgbClr val="FF0000"/>
                </a:solidFill>
              </a:rPr>
              <a:t>AHEAD</a:t>
            </a:r>
            <a:r>
              <a:rPr lang="en-US" dirty="0" smtClean="0">
                <a:solidFill>
                  <a:srgbClr val="091C5F"/>
                </a:solidFill>
              </a:rPr>
              <a:t>)</a:t>
            </a:r>
            <a:endParaRPr lang="en-US" dirty="0"/>
          </a:p>
          <a:p>
            <a:pPr lvl="1"/>
            <a:r>
              <a:rPr lang="en-US" dirty="0" smtClean="0">
                <a:solidFill>
                  <a:srgbClr val="091C5F"/>
                </a:solidFill>
              </a:rPr>
              <a:t>Begin powering and reconfiguring of </a:t>
            </a:r>
            <a:r>
              <a:rPr lang="en-US" dirty="0">
                <a:solidFill>
                  <a:srgbClr val="091C5F"/>
                </a:solidFill>
              </a:rPr>
              <a:t>all instruments</a:t>
            </a:r>
          </a:p>
          <a:p>
            <a:endParaRPr lang="en-US" dirty="0">
              <a:solidFill>
                <a:srgbClr val="091C5F"/>
              </a:solidFill>
            </a:endParaRPr>
          </a:p>
          <a:p>
            <a:pPr lvl="1"/>
            <a:endParaRPr lang="en-US" dirty="0" smtClean="0"/>
          </a:p>
          <a:p>
            <a:pPr lvl="2"/>
            <a:endParaRPr lang="en-US" dirty="0"/>
          </a:p>
          <a:p>
            <a:pPr lvl="1"/>
            <a:endParaRPr lang="en-US" dirty="0" smtClean="0"/>
          </a:p>
          <a:p>
            <a:endParaRPr lang="en-US" dirty="0">
              <a:solidFill>
                <a:srgbClr val="0000FF"/>
              </a:solidFill>
            </a:endParaRPr>
          </a:p>
        </p:txBody>
      </p:sp>
    </p:spTree>
    <p:extLst>
      <p:ext uri="{BB962C8B-B14F-4D97-AF65-F5344CB8AC3E}">
        <p14:creationId xmlns:p14="http://schemas.microsoft.com/office/powerpoint/2010/main" val="1358219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STEREO </a:t>
            </a:r>
            <a:r>
              <a:rPr lang="en-US" dirty="0" smtClean="0"/>
              <a:t>BEHIND </a:t>
            </a:r>
            <a:r>
              <a:rPr lang="en-US" dirty="0"/>
              <a:t>Range and Angles</a:t>
            </a:r>
          </a:p>
        </p:txBody>
      </p:sp>
      <p:graphicFrame>
        <p:nvGraphicFramePr>
          <p:cNvPr id="5" name="Chart 4"/>
          <p:cNvGraphicFramePr>
            <a:graphicFrameLocks noGrp="1"/>
          </p:cNvGraphicFramePr>
          <p:nvPr>
            <p:extLst>
              <p:ext uri="{D42A27DB-BD31-4B8C-83A1-F6EECF244321}">
                <p14:modId xmlns:p14="http://schemas.microsoft.com/office/powerpoint/2010/main" val="2623833512"/>
              </p:ext>
            </p:extLst>
          </p:nvPr>
        </p:nvGraphicFramePr>
        <p:xfrm>
          <a:off x="240631" y="870856"/>
          <a:ext cx="8662737" cy="57013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45500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STEREO AHEAD Range and Angles</a:t>
            </a:r>
            <a:endParaRPr lang="en-US" dirty="0"/>
          </a:p>
        </p:txBody>
      </p:sp>
      <p:graphicFrame>
        <p:nvGraphicFramePr>
          <p:cNvPr id="4" name="Chart 3"/>
          <p:cNvGraphicFramePr>
            <a:graphicFrameLocks noGrp="1"/>
          </p:cNvGraphicFramePr>
          <p:nvPr>
            <p:extLst>
              <p:ext uri="{D42A27DB-BD31-4B8C-83A1-F6EECF244321}">
                <p14:modId xmlns:p14="http://schemas.microsoft.com/office/powerpoint/2010/main" val="785109791"/>
              </p:ext>
            </p:extLst>
          </p:nvPr>
        </p:nvGraphicFramePr>
        <p:xfrm>
          <a:off x="240631" y="925286"/>
          <a:ext cx="8662737" cy="56469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93032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Observatory Configuration During Solar Conjunction</a:t>
            </a:r>
            <a:endParaRPr lang="en-US" dirty="0"/>
          </a:p>
        </p:txBody>
      </p:sp>
      <p:sp>
        <p:nvSpPr>
          <p:cNvPr id="3" name="Content Placeholder 2"/>
          <p:cNvSpPr>
            <a:spLocks noGrp="1"/>
          </p:cNvSpPr>
          <p:nvPr>
            <p:ph idx="1"/>
          </p:nvPr>
        </p:nvSpPr>
        <p:spPr>
          <a:xfrm>
            <a:off x="457200" y="1126398"/>
            <a:ext cx="8382000" cy="5257800"/>
          </a:xfrm>
        </p:spPr>
        <p:txBody>
          <a:bodyPr>
            <a:normAutofit fontScale="85000" lnSpcReduction="10000"/>
          </a:bodyPr>
          <a:lstStyle/>
          <a:p>
            <a:pPr lvl="0"/>
            <a:r>
              <a:rPr lang="en-US" dirty="0"/>
              <a:t>72-hour reset </a:t>
            </a:r>
            <a:r>
              <a:rPr lang="en-US" dirty="0" smtClean="0"/>
              <a:t>sequence – hard command loss timer</a:t>
            </a:r>
            <a:endParaRPr lang="en-US" dirty="0"/>
          </a:p>
          <a:p>
            <a:pPr lvl="1"/>
            <a:r>
              <a:rPr lang="en-US" dirty="0"/>
              <a:t>All instruments powered off, cannot change</a:t>
            </a:r>
          </a:p>
          <a:p>
            <a:pPr lvl="1"/>
            <a:r>
              <a:rPr lang="en-US" dirty="0"/>
              <a:t>Reboot of C&amp;DH, G&amp;C, PDU, transponder, etc.</a:t>
            </a:r>
          </a:p>
          <a:p>
            <a:pPr lvl="1"/>
            <a:r>
              <a:rPr lang="en-US" dirty="0" smtClean="0"/>
              <a:t>SSR will retain data across resets</a:t>
            </a:r>
          </a:p>
          <a:p>
            <a:pPr lvl="1"/>
            <a:r>
              <a:rPr lang="en-US" dirty="0" smtClean="0"/>
              <a:t>IMUs remain off (fault protection can power on if needed)</a:t>
            </a:r>
            <a:endParaRPr lang="en-US" dirty="0"/>
          </a:p>
          <a:p>
            <a:pPr lvl="0"/>
            <a:r>
              <a:rPr lang="en-US" dirty="0"/>
              <a:t>Throwing EA Bypass switch to enable use of HGA and </a:t>
            </a:r>
            <a:r>
              <a:rPr lang="en-US" dirty="0" smtClean="0"/>
              <a:t>reduced gyro operations</a:t>
            </a:r>
            <a:endParaRPr lang="en-US" dirty="0"/>
          </a:p>
          <a:p>
            <a:pPr lvl="1"/>
            <a:r>
              <a:rPr lang="en-US" dirty="0" smtClean="0"/>
              <a:t>C&amp;DH </a:t>
            </a:r>
            <a:r>
              <a:rPr lang="en-US" dirty="0" smtClean="0"/>
              <a:t>and G&amp;C </a:t>
            </a:r>
            <a:r>
              <a:rPr lang="en-US" dirty="0" smtClean="0"/>
              <a:t>FSW in use (as it has been since launch)</a:t>
            </a:r>
          </a:p>
          <a:p>
            <a:pPr lvl="1"/>
            <a:r>
              <a:rPr lang="en-US" dirty="0" smtClean="0"/>
              <a:t>Telemetry </a:t>
            </a:r>
            <a:r>
              <a:rPr lang="en-US" dirty="0"/>
              <a:t>downlinked via the LGAs cannot be received at 2 AU, even with 70m </a:t>
            </a:r>
            <a:r>
              <a:rPr lang="en-US" dirty="0" smtClean="0"/>
              <a:t>dish</a:t>
            </a:r>
          </a:p>
          <a:p>
            <a:pPr lvl="0"/>
            <a:r>
              <a:rPr lang="en-US" dirty="0" smtClean="0"/>
              <a:t>Observatory rotating, at 5 </a:t>
            </a:r>
            <a:r>
              <a:rPr lang="en-US" dirty="0" err="1" smtClean="0"/>
              <a:t>deg</a:t>
            </a:r>
            <a:r>
              <a:rPr lang="en-US" dirty="0" smtClean="0"/>
              <a:t>/min, </a:t>
            </a:r>
            <a:r>
              <a:rPr lang="en-US" dirty="0"/>
              <a:t>about the Sun </a:t>
            </a:r>
            <a:r>
              <a:rPr lang="en-US" dirty="0" smtClean="0"/>
              <a:t>line</a:t>
            </a:r>
          </a:p>
          <a:p>
            <a:pPr lvl="1"/>
            <a:r>
              <a:rPr lang="en-US" dirty="0" smtClean="0"/>
              <a:t>Allows for momentum </a:t>
            </a:r>
            <a:r>
              <a:rPr lang="en-US" dirty="0"/>
              <a:t>buildup </a:t>
            </a:r>
            <a:r>
              <a:rPr lang="en-US" dirty="0" smtClean="0"/>
              <a:t>to be distributed evenly </a:t>
            </a:r>
            <a:r>
              <a:rPr lang="en-US" dirty="0" smtClean="0"/>
              <a:t>thereby </a:t>
            </a:r>
            <a:r>
              <a:rPr lang="en-US" dirty="0" smtClean="0"/>
              <a:t>reducing </a:t>
            </a:r>
            <a:r>
              <a:rPr lang="en-US" dirty="0"/>
              <a:t>likelihood of autonomous momentum dumps</a:t>
            </a:r>
          </a:p>
          <a:p>
            <a:pPr lvl="0"/>
            <a:r>
              <a:rPr lang="en-US" dirty="0"/>
              <a:t>Instrument operations are possible subject to severe constraints:</a:t>
            </a:r>
          </a:p>
          <a:p>
            <a:pPr lvl="1"/>
            <a:r>
              <a:rPr lang="en-US" dirty="0"/>
              <a:t>C&amp;DH can only issue power-switching commands </a:t>
            </a:r>
            <a:r>
              <a:rPr lang="en-US" dirty="0" smtClean="0"/>
              <a:t>(&amp; </a:t>
            </a:r>
            <a:r>
              <a:rPr lang="en-US" dirty="0"/>
              <a:t>shutdown warning command)</a:t>
            </a:r>
          </a:p>
          <a:p>
            <a:pPr lvl="1"/>
            <a:r>
              <a:rPr lang="en-US" dirty="0" smtClean="0"/>
              <a:t>No </a:t>
            </a:r>
            <a:r>
              <a:rPr lang="en-US" dirty="0"/>
              <a:t>configuration </a:t>
            </a:r>
            <a:r>
              <a:rPr lang="en-US" dirty="0" smtClean="0"/>
              <a:t>commands, no </a:t>
            </a:r>
            <a:r>
              <a:rPr lang="en-US" dirty="0"/>
              <a:t>code-patching </a:t>
            </a:r>
            <a:r>
              <a:rPr lang="en-US" dirty="0" smtClean="0"/>
              <a:t>commands, and no stored command buffer usage</a:t>
            </a:r>
          </a:p>
          <a:p>
            <a:pPr lvl="1"/>
            <a:r>
              <a:rPr lang="en-US" dirty="0" smtClean="0"/>
              <a:t>Interface heaters on if instrument is off</a:t>
            </a:r>
          </a:p>
          <a:p>
            <a:pPr lvl="1"/>
            <a:r>
              <a:rPr lang="en-US" dirty="0" smtClean="0"/>
              <a:t>SSR will record sufficient housekeeping data to reconstruct instrument interface thermal performance</a:t>
            </a:r>
            <a:endParaRPr lang="en-US" dirty="0"/>
          </a:p>
        </p:txBody>
      </p:sp>
    </p:spTree>
    <p:extLst>
      <p:ext uri="{BB962C8B-B14F-4D97-AF65-F5344CB8AC3E}">
        <p14:creationId xmlns:p14="http://schemas.microsoft.com/office/powerpoint/2010/main" val="3953190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Observatory Configuration </a:t>
            </a:r>
            <a:r>
              <a:rPr lang="en-US" dirty="0" smtClean="0"/>
              <a:t>Exiting </a:t>
            </a:r>
            <a:r>
              <a:rPr lang="en-US" dirty="0"/>
              <a:t>Solar Conjunction</a:t>
            </a:r>
          </a:p>
        </p:txBody>
      </p:sp>
      <p:sp>
        <p:nvSpPr>
          <p:cNvPr id="3" name="Content Placeholder 2"/>
          <p:cNvSpPr>
            <a:spLocks noGrp="1"/>
          </p:cNvSpPr>
          <p:nvPr>
            <p:ph idx="1"/>
          </p:nvPr>
        </p:nvSpPr>
        <p:spPr>
          <a:xfrm>
            <a:off x="457199" y="1126398"/>
            <a:ext cx="8360229" cy="5257800"/>
          </a:xfrm>
        </p:spPr>
        <p:txBody>
          <a:bodyPr/>
          <a:lstStyle/>
          <a:p>
            <a:r>
              <a:rPr lang="en-US" dirty="0" smtClean="0"/>
              <a:t>At SEP = 1.5 </a:t>
            </a:r>
            <a:r>
              <a:rPr lang="en-US" dirty="0" err="1" smtClean="0"/>
              <a:t>deg</a:t>
            </a:r>
            <a:r>
              <a:rPr lang="en-US" dirty="0" smtClean="0"/>
              <a:t>, autonomy rule will stop observatory rotation and point HGA at Earth</a:t>
            </a:r>
          </a:p>
          <a:p>
            <a:pPr lvl="1"/>
            <a:r>
              <a:rPr lang="en-US" dirty="0" smtClean="0"/>
              <a:t>Daily 5 hour 70m DSN tracks</a:t>
            </a:r>
          </a:p>
          <a:p>
            <a:pPr lvl="1"/>
            <a:r>
              <a:rPr lang="en-US" dirty="0" smtClean="0"/>
              <a:t>For </a:t>
            </a:r>
            <a:r>
              <a:rPr lang="en-US" dirty="0"/>
              <a:t>solar scintillation effects, RF performance has been shown to be better using higher data rates (&gt; 10 kbps</a:t>
            </a:r>
            <a:r>
              <a:rPr lang="en-US" dirty="0" smtClean="0"/>
              <a:t>)</a:t>
            </a:r>
          </a:p>
          <a:p>
            <a:pPr lvl="1"/>
            <a:r>
              <a:rPr lang="en-US" dirty="0" smtClean="0"/>
              <a:t>Receipt of one command will reset hard command loss timer to zero.</a:t>
            </a:r>
          </a:p>
          <a:p>
            <a:pPr lvl="2"/>
            <a:r>
              <a:rPr lang="en-US" dirty="0" smtClean="0"/>
              <a:t>Need one command  received every 72 hours to prevent further resets.</a:t>
            </a:r>
            <a:endParaRPr lang="en-US" dirty="0"/>
          </a:p>
          <a:p>
            <a:pPr lvl="1"/>
            <a:r>
              <a:rPr lang="en-US" dirty="0" smtClean="0"/>
              <a:t>Playback SSR and reconfigure for science operations</a:t>
            </a:r>
          </a:p>
          <a:p>
            <a:pPr lvl="1"/>
            <a:r>
              <a:rPr lang="en-US" dirty="0" smtClean="0"/>
              <a:t>Once command link is stable, begin powering on instruments</a:t>
            </a:r>
          </a:p>
          <a:p>
            <a:pPr lvl="1"/>
            <a:endParaRPr lang="en-US" dirty="0"/>
          </a:p>
        </p:txBody>
      </p:sp>
    </p:spTree>
    <p:extLst>
      <p:ext uri="{BB962C8B-B14F-4D97-AF65-F5344CB8AC3E}">
        <p14:creationId xmlns:p14="http://schemas.microsoft.com/office/powerpoint/2010/main" val="4021621336"/>
      </p:ext>
    </p:extLst>
  </p:cSld>
  <p:clrMapOvr>
    <a:masterClrMapping/>
  </p:clrMapOvr>
</p:sld>
</file>

<file path=ppt/theme/theme1.xml><?xml version="1.0" encoding="utf-8"?>
<a:theme xmlns:a="http://schemas.openxmlformats.org/drawingml/2006/main" name="13-00039 presentation">
  <a:themeElements>
    <a:clrScheme name="APL Branding">
      <a:dk1>
        <a:sysClr val="windowText" lastClr="000000"/>
      </a:dk1>
      <a:lt1>
        <a:sysClr val="window" lastClr="FFFFFF"/>
      </a:lt1>
      <a:dk2>
        <a:srgbClr val="002463"/>
      </a:dk2>
      <a:lt2>
        <a:srgbClr val="EEECE1"/>
      </a:lt2>
      <a:accent1>
        <a:srgbClr val="2C6AC1"/>
      </a:accent1>
      <a:accent2>
        <a:srgbClr val="A0B9EF"/>
      </a:accent2>
      <a:accent3>
        <a:srgbClr val="8C8C8C"/>
      </a:accent3>
      <a:accent4>
        <a:srgbClr val="973505"/>
      </a:accent4>
      <a:accent5>
        <a:srgbClr val="D74C05"/>
      </a:accent5>
      <a:accent6>
        <a:srgbClr val="FD8D16"/>
      </a:accent6>
      <a:hlink>
        <a:srgbClr val="1F63BB"/>
      </a:hlink>
      <a:folHlink>
        <a:srgbClr val="6A346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60000"/>
            <a:lumOff val="40000"/>
          </a:schemeClr>
        </a:solidFill>
        <a:ln w="12700" cmpd="sng"/>
      </a:spPr>
      <a:bodyPr rtlCol="0" anchor="ctr"/>
      <a:lstStyle>
        <a:defPPr algn="ctr">
          <a:defRPr/>
        </a:defPPr>
      </a:lstStyle>
      <a:style>
        <a:lnRef idx="2">
          <a:schemeClr val="dk1"/>
        </a:lnRef>
        <a:fillRef idx="1">
          <a:schemeClr val="lt1"/>
        </a:fillRef>
        <a:effectRef idx="0">
          <a:schemeClr val="dk1"/>
        </a:effectRef>
        <a:fontRef idx="minor">
          <a:schemeClr val="dk1"/>
        </a:fontRef>
      </a:style>
    </a:spDef>
    <a:lnDef>
      <a:spPr>
        <a:ln>
          <a:tailEnd type="none" w="med" len="lg"/>
        </a:ln>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13-00039 presentation</Template>
  <TotalTime>5474</TotalTime>
  <Words>627</Words>
  <Application>Microsoft Office PowerPoint</Application>
  <PresentationFormat>On-screen Show (4:3)</PresentationFormat>
  <Paragraphs>79</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13-00039 presentation</vt:lpstr>
      <vt:lpstr>Superior Solar Conjunction Planning</vt:lpstr>
      <vt:lpstr>Agenda</vt:lpstr>
      <vt:lpstr>Three Laws of STEREO Solar Conjunction</vt:lpstr>
      <vt:lpstr>Sun-Earth-Probe (SEP angle) Schedule</vt:lpstr>
      <vt:lpstr>Observatory Schedule</vt:lpstr>
      <vt:lpstr>STEREO BEHIND Range and Angles</vt:lpstr>
      <vt:lpstr>STEREO AHEAD Range and Angles</vt:lpstr>
      <vt:lpstr>Observatory Configuration During Solar Conjunction</vt:lpstr>
      <vt:lpstr>Observatory Configuration Exiting Solar Conjunction</vt:lpstr>
      <vt:lpstr>PowerPoint Presentation</vt:lpstr>
    </vt:vector>
  </TitlesOfParts>
  <Company>JHU/APL</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Ossing, Daniel</dc:creator>
  <cp:lastModifiedBy>Ossing, Daniel</cp:lastModifiedBy>
  <cp:revision>137</cp:revision>
  <cp:lastPrinted>2013-09-26T18:20:25Z</cp:lastPrinted>
  <dcterms:created xsi:type="dcterms:W3CDTF">2013-05-10T14:15:06Z</dcterms:created>
  <dcterms:modified xsi:type="dcterms:W3CDTF">2014-03-20T16:25:58Z</dcterms:modified>
</cp:coreProperties>
</file>